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C922D-E2FC-4BD6-A159-384805B0E5D0}" v="101" dt="2025-10-23T15:55:03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ita mishra" userId="eb87169b21b9426e" providerId="LiveId" clId="{16D6CC52-A96F-4E9F-BF59-05AD0AC0D2D1}"/>
    <pc:docChg chg="undo custSel addSld modSld sldOrd modMainMaster">
      <pc:chgData name="lopita mishra" userId="eb87169b21b9426e" providerId="LiveId" clId="{16D6CC52-A96F-4E9F-BF59-05AD0AC0D2D1}" dt="2025-10-23T16:51:31.559" v="1727" actId="1076"/>
      <pc:docMkLst>
        <pc:docMk/>
      </pc:docMkLst>
      <pc:sldChg chg="modSp mod">
        <pc:chgData name="lopita mishra" userId="eb87169b21b9426e" providerId="LiveId" clId="{16D6CC52-A96F-4E9F-BF59-05AD0AC0D2D1}" dt="2025-10-23T13:19:34.491" v="363" actId="403"/>
        <pc:sldMkLst>
          <pc:docMk/>
          <pc:sldMk cId="1790733348" sldId="256"/>
        </pc:sldMkLst>
        <pc:spChg chg="mod">
          <ac:chgData name="lopita mishra" userId="eb87169b21b9426e" providerId="LiveId" clId="{16D6CC52-A96F-4E9F-BF59-05AD0AC0D2D1}" dt="2025-10-23T13:18:57.700" v="358"/>
          <ac:spMkLst>
            <pc:docMk/>
            <pc:sldMk cId="1790733348" sldId="256"/>
            <ac:spMk id="9" creationId="{46278DDE-F0AA-C71D-487D-69139F39CE75}"/>
          </ac:spMkLst>
        </pc:spChg>
        <pc:spChg chg="mod">
          <ac:chgData name="lopita mishra" userId="eb87169b21b9426e" providerId="LiveId" clId="{16D6CC52-A96F-4E9F-BF59-05AD0AC0D2D1}" dt="2025-10-23T13:19:23.722" v="361" actId="207"/>
          <ac:spMkLst>
            <pc:docMk/>
            <pc:sldMk cId="1790733348" sldId="256"/>
            <ac:spMk id="10" creationId="{E3FECCA5-BA0A-0071-E81D-1BF56DBDE139}"/>
          </ac:spMkLst>
        </pc:spChg>
        <pc:spChg chg="mod">
          <ac:chgData name="lopita mishra" userId="eb87169b21b9426e" providerId="LiveId" clId="{16D6CC52-A96F-4E9F-BF59-05AD0AC0D2D1}" dt="2025-10-23T13:19:34.491" v="363" actId="403"/>
          <ac:spMkLst>
            <pc:docMk/>
            <pc:sldMk cId="1790733348" sldId="256"/>
            <ac:spMk id="11" creationId="{60DF9D37-8D53-1CAD-3D0D-8FFBE1D8B058}"/>
          </ac:spMkLst>
        </pc:spChg>
      </pc:sldChg>
      <pc:sldChg chg="modSp mod">
        <pc:chgData name="lopita mishra" userId="eb87169b21b9426e" providerId="LiveId" clId="{16D6CC52-A96F-4E9F-BF59-05AD0AC0D2D1}" dt="2025-10-23T13:19:44.536" v="364" actId="207"/>
        <pc:sldMkLst>
          <pc:docMk/>
          <pc:sldMk cId="3197469739" sldId="257"/>
        </pc:sldMkLst>
        <pc:spChg chg="mod">
          <ac:chgData name="lopita mishra" userId="eb87169b21b9426e" providerId="LiveId" clId="{16D6CC52-A96F-4E9F-BF59-05AD0AC0D2D1}" dt="2025-10-23T13:19:44.536" v="364" actId="207"/>
          <ac:spMkLst>
            <pc:docMk/>
            <pc:sldMk cId="3197469739" sldId="257"/>
            <ac:spMk id="4" creationId="{8648D5CD-29CB-6033-1D98-0813E49D8D94}"/>
          </ac:spMkLst>
        </pc:spChg>
        <pc:spChg chg="mod">
          <ac:chgData name="lopita mishra" userId="eb87169b21b9426e" providerId="LiveId" clId="{16D6CC52-A96F-4E9F-BF59-05AD0AC0D2D1}" dt="2025-10-23T13:15:49.175" v="338" actId="207"/>
          <ac:spMkLst>
            <pc:docMk/>
            <pc:sldMk cId="3197469739" sldId="257"/>
            <ac:spMk id="6" creationId="{3CBC85F7-039F-A24F-0F71-E16B6E016C31}"/>
          </ac:spMkLst>
        </pc:spChg>
        <pc:spChg chg="mod">
          <ac:chgData name="lopita mishra" userId="eb87169b21b9426e" providerId="LiveId" clId="{16D6CC52-A96F-4E9F-BF59-05AD0AC0D2D1}" dt="2025-10-23T13:15:49.175" v="338" actId="207"/>
          <ac:spMkLst>
            <pc:docMk/>
            <pc:sldMk cId="3197469739" sldId="257"/>
            <ac:spMk id="7" creationId="{E8A1972B-D752-4AE4-8C79-DB1DEFBE0F67}"/>
          </ac:spMkLst>
        </pc:spChg>
        <pc:spChg chg="mod">
          <ac:chgData name="lopita mishra" userId="eb87169b21b9426e" providerId="LiveId" clId="{16D6CC52-A96F-4E9F-BF59-05AD0AC0D2D1}" dt="2025-10-23T13:15:49.175" v="338" actId="207"/>
          <ac:spMkLst>
            <pc:docMk/>
            <pc:sldMk cId="3197469739" sldId="257"/>
            <ac:spMk id="8" creationId="{A770847A-7279-B083-EF19-3947CDCBD064}"/>
          </ac:spMkLst>
        </pc:spChg>
        <pc:spChg chg="mod">
          <ac:chgData name="lopita mishra" userId="eb87169b21b9426e" providerId="LiveId" clId="{16D6CC52-A96F-4E9F-BF59-05AD0AC0D2D1}" dt="2025-10-23T13:15:49.175" v="338" actId="207"/>
          <ac:spMkLst>
            <pc:docMk/>
            <pc:sldMk cId="3197469739" sldId="257"/>
            <ac:spMk id="9" creationId="{4F737BCE-D586-B794-8B93-127DC026D31E}"/>
          </ac:spMkLst>
        </pc:spChg>
        <pc:picChg chg="mod">
          <ac:chgData name="lopita mishra" userId="eb87169b21b9426e" providerId="LiveId" clId="{16D6CC52-A96F-4E9F-BF59-05AD0AC0D2D1}" dt="2025-10-23T13:18:03.896" v="348"/>
          <ac:picMkLst>
            <pc:docMk/>
            <pc:sldMk cId="3197469739" sldId="257"/>
            <ac:picMk id="5" creationId="{3FB17442-9C5E-7103-793B-9C8A6B623E67}"/>
          </ac:picMkLst>
        </pc:picChg>
      </pc:sldChg>
      <pc:sldChg chg="modSp mod">
        <pc:chgData name="lopita mishra" userId="eb87169b21b9426e" providerId="LiveId" clId="{16D6CC52-A96F-4E9F-BF59-05AD0AC0D2D1}" dt="2025-10-23T13:24:20.861" v="393" actId="1076"/>
        <pc:sldMkLst>
          <pc:docMk/>
          <pc:sldMk cId="3767043390" sldId="258"/>
        </pc:sldMkLst>
        <pc:spChg chg="mod">
          <ac:chgData name="lopita mishra" userId="eb87169b21b9426e" providerId="LiveId" clId="{16D6CC52-A96F-4E9F-BF59-05AD0AC0D2D1}" dt="2025-10-23T13:19:55.003" v="366" actId="207"/>
          <ac:spMkLst>
            <pc:docMk/>
            <pc:sldMk cId="3767043390" sldId="258"/>
            <ac:spMk id="2" creationId="{A4BE65DA-12BB-2777-A8A9-0483392FAB41}"/>
          </ac:spMkLst>
        </pc:spChg>
        <pc:spChg chg="mod">
          <ac:chgData name="lopita mishra" userId="eb87169b21b9426e" providerId="LiveId" clId="{16D6CC52-A96F-4E9F-BF59-05AD0AC0D2D1}" dt="2025-10-23T13:24:20.861" v="393" actId="1076"/>
          <ac:spMkLst>
            <pc:docMk/>
            <pc:sldMk cId="3767043390" sldId="258"/>
            <ac:spMk id="3" creationId="{02AB049B-7140-75E6-F9D0-EB4F5BC23EB4}"/>
          </ac:spMkLst>
        </pc:spChg>
        <pc:spChg chg="mod">
          <ac:chgData name="lopita mishra" userId="eb87169b21b9426e" providerId="LiveId" clId="{16D6CC52-A96F-4E9F-BF59-05AD0AC0D2D1}" dt="2025-10-23T13:20:56.983" v="373" actId="207"/>
          <ac:spMkLst>
            <pc:docMk/>
            <pc:sldMk cId="3767043390" sldId="258"/>
            <ac:spMk id="6" creationId="{0E155BDC-DBA1-464F-EB35-6D2C01E767FE}"/>
          </ac:spMkLst>
        </pc:spChg>
        <pc:spChg chg="mod">
          <ac:chgData name="lopita mishra" userId="eb87169b21b9426e" providerId="LiveId" clId="{16D6CC52-A96F-4E9F-BF59-05AD0AC0D2D1}" dt="2025-10-23T13:20:56.983" v="373" actId="207"/>
          <ac:spMkLst>
            <pc:docMk/>
            <pc:sldMk cId="3767043390" sldId="258"/>
            <ac:spMk id="7" creationId="{12ECF650-8E27-0544-74CF-15C1806D1F24}"/>
          </ac:spMkLst>
        </pc:spChg>
        <pc:spChg chg="mod">
          <ac:chgData name="lopita mishra" userId="eb87169b21b9426e" providerId="LiveId" clId="{16D6CC52-A96F-4E9F-BF59-05AD0AC0D2D1}" dt="2025-10-23T13:20:56.983" v="373" actId="207"/>
          <ac:spMkLst>
            <pc:docMk/>
            <pc:sldMk cId="3767043390" sldId="258"/>
            <ac:spMk id="8" creationId="{FE64131C-847A-C1BA-C38A-108C12CB26CD}"/>
          </ac:spMkLst>
        </pc:spChg>
        <pc:spChg chg="mod">
          <ac:chgData name="lopita mishra" userId="eb87169b21b9426e" providerId="LiveId" clId="{16D6CC52-A96F-4E9F-BF59-05AD0AC0D2D1}" dt="2025-10-23T13:20:48.844" v="372" actId="207"/>
          <ac:spMkLst>
            <pc:docMk/>
            <pc:sldMk cId="3767043390" sldId="258"/>
            <ac:spMk id="11" creationId="{6193D6A7-9ED9-3E41-8714-0433BC6FAF15}"/>
          </ac:spMkLst>
        </pc:spChg>
        <pc:spChg chg="mod">
          <ac:chgData name="lopita mishra" userId="eb87169b21b9426e" providerId="LiveId" clId="{16D6CC52-A96F-4E9F-BF59-05AD0AC0D2D1}" dt="2025-10-23T12:25:13.921" v="83" actId="2711"/>
          <ac:spMkLst>
            <pc:docMk/>
            <pc:sldMk cId="3767043390" sldId="258"/>
            <ac:spMk id="12" creationId="{F9F060D8-200D-30B8-AA2F-48E1A5B1AD61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15" creationId="{278241FD-1279-791C-7144-415EFEE4F6E9}"/>
          </ac:spMkLst>
        </pc:spChg>
        <pc:spChg chg="mod">
          <ac:chgData name="lopita mishra" userId="eb87169b21b9426e" providerId="LiveId" clId="{16D6CC52-A96F-4E9F-BF59-05AD0AC0D2D1}" dt="2025-10-23T13:21:12.720" v="374" actId="207"/>
          <ac:spMkLst>
            <pc:docMk/>
            <pc:sldMk cId="3767043390" sldId="258"/>
            <ac:spMk id="16" creationId="{308A5CBF-E574-55B4-8B83-755050DA5513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18" creationId="{1E1C4DF3-0CAC-227A-4090-DE9BC4AC60E1}"/>
          </ac:spMkLst>
        </pc:spChg>
        <pc:spChg chg="mod">
          <ac:chgData name="lopita mishra" userId="eb87169b21b9426e" providerId="LiveId" clId="{16D6CC52-A96F-4E9F-BF59-05AD0AC0D2D1}" dt="2025-10-23T12:25:13.921" v="83" actId="2711"/>
          <ac:spMkLst>
            <pc:docMk/>
            <pc:sldMk cId="3767043390" sldId="258"/>
            <ac:spMk id="19" creationId="{CED0C0E4-E9FC-244C-5E7E-E20D2EF832F2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20" creationId="{0013A9C9-1652-B2C8-A79D-402956A36AC6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23" creationId="{9D861805-5ADA-A667-C2D5-C46771F9484F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24" creationId="{9EC21C72-FD16-33FD-F987-24E4BCBD9BFD}"/>
          </ac:spMkLst>
        </pc:spChg>
        <pc:spChg chg="mod">
          <ac:chgData name="lopita mishra" userId="eb87169b21b9426e" providerId="LiveId" clId="{16D6CC52-A96F-4E9F-BF59-05AD0AC0D2D1}" dt="2025-10-23T13:20:28.457" v="370" actId="1076"/>
          <ac:spMkLst>
            <pc:docMk/>
            <pc:sldMk cId="3767043390" sldId="258"/>
            <ac:spMk id="25" creationId="{F65F6F14-09CD-6C3E-5AE6-3A598F91B355}"/>
          </ac:spMkLst>
        </pc:spChg>
        <pc:spChg chg="mod">
          <ac:chgData name="lopita mishra" userId="eb87169b21b9426e" providerId="LiveId" clId="{16D6CC52-A96F-4E9F-BF59-05AD0AC0D2D1}" dt="2025-10-23T12:25:13.921" v="83" actId="2711"/>
          <ac:spMkLst>
            <pc:docMk/>
            <pc:sldMk cId="3767043390" sldId="258"/>
            <ac:spMk id="26" creationId="{58095B38-769F-BFEF-3D65-F168674128D4}"/>
          </ac:spMkLst>
        </pc:spChg>
        <pc:spChg chg="mod">
          <ac:chgData name="lopita mishra" userId="eb87169b21b9426e" providerId="LiveId" clId="{16D6CC52-A96F-4E9F-BF59-05AD0AC0D2D1}" dt="2025-10-23T13:20:28.457" v="370" actId="1076"/>
          <ac:spMkLst>
            <pc:docMk/>
            <pc:sldMk cId="3767043390" sldId="258"/>
            <ac:spMk id="29" creationId="{7C46C9AB-C350-D54D-3E3C-2DD04A466FD1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30" creationId="{06B30C4D-4D85-714B-5EE2-609F11C19128}"/>
          </ac:spMkLst>
        </pc:spChg>
        <pc:spChg chg="mod">
          <ac:chgData name="lopita mishra" userId="eb87169b21b9426e" providerId="LiveId" clId="{16D6CC52-A96F-4E9F-BF59-05AD0AC0D2D1}" dt="2025-10-23T12:25:13.921" v="83" actId="2711"/>
          <ac:spMkLst>
            <pc:docMk/>
            <pc:sldMk cId="3767043390" sldId="258"/>
            <ac:spMk id="31" creationId="{5F5E13F8-A13C-7520-66AD-7E891D86C9EA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32" creationId="{0CD1F966-D249-021E-81E2-D30ED5787728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34" creationId="{92BD3762-8DA2-9142-FD00-98FD2B16DBB1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35" creationId="{AAC10D75-9BED-BEED-43CB-60AC7A0C8E45}"/>
          </ac:spMkLst>
        </pc:spChg>
        <pc:spChg chg="mod">
          <ac:chgData name="lopita mishra" userId="eb87169b21b9426e" providerId="LiveId" clId="{16D6CC52-A96F-4E9F-BF59-05AD0AC0D2D1}" dt="2025-10-23T13:20:41.638" v="371" actId="207"/>
          <ac:spMkLst>
            <pc:docMk/>
            <pc:sldMk cId="3767043390" sldId="258"/>
            <ac:spMk id="36" creationId="{5E1A5A02-8B2D-5B88-B682-D08A9503A08D}"/>
          </ac:spMkLst>
        </pc:spChg>
      </pc:sldChg>
      <pc:sldChg chg="modSp mod">
        <pc:chgData name="lopita mishra" userId="eb87169b21b9426e" providerId="LiveId" clId="{16D6CC52-A96F-4E9F-BF59-05AD0AC0D2D1}" dt="2025-10-23T16:47:00.328" v="1660" actId="20577"/>
        <pc:sldMkLst>
          <pc:docMk/>
          <pc:sldMk cId="478292972" sldId="259"/>
        </pc:sldMkLst>
        <pc:spChg chg="mod">
          <ac:chgData name="lopita mishra" userId="eb87169b21b9426e" providerId="LiveId" clId="{16D6CC52-A96F-4E9F-BF59-05AD0AC0D2D1}" dt="2025-10-23T13:21:25.551" v="375" actId="207"/>
          <ac:spMkLst>
            <pc:docMk/>
            <pc:sldMk cId="478292972" sldId="259"/>
            <ac:spMk id="2" creationId="{7E6E0048-E3A5-59A5-B5B0-FD91122397B2}"/>
          </ac:spMkLst>
        </pc:spChg>
        <pc:spChg chg="mod">
          <ac:chgData name="lopita mishra" userId="eb87169b21b9426e" providerId="LiveId" clId="{16D6CC52-A96F-4E9F-BF59-05AD0AC0D2D1}" dt="2025-10-23T12:25:28.210" v="84" actId="2711"/>
          <ac:spMkLst>
            <pc:docMk/>
            <pc:sldMk cId="478292972" sldId="259"/>
            <ac:spMk id="4" creationId="{3E9BBFF0-3B7C-5171-8A3E-C60BBAED8112}"/>
          </ac:spMkLst>
        </pc:spChg>
        <pc:spChg chg="mod">
          <ac:chgData name="lopita mishra" userId="eb87169b21b9426e" providerId="LiveId" clId="{16D6CC52-A96F-4E9F-BF59-05AD0AC0D2D1}" dt="2025-10-23T16:47:00.328" v="1660" actId="20577"/>
          <ac:spMkLst>
            <pc:docMk/>
            <pc:sldMk cId="478292972" sldId="259"/>
            <ac:spMk id="5" creationId="{1CC60D50-51C6-E4F2-FAEF-FFC9FF6D8EEA}"/>
          </ac:spMkLst>
        </pc:spChg>
        <pc:spChg chg="mod">
          <ac:chgData name="lopita mishra" userId="eb87169b21b9426e" providerId="LiveId" clId="{16D6CC52-A96F-4E9F-BF59-05AD0AC0D2D1}" dt="2025-10-23T12:25:28.210" v="84" actId="2711"/>
          <ac:spMkLst>
            <pc:docMk/>
            <pc:sldMk cId="478292972" sldId="259"/>
            <ac:spMk id="7" creationId="{A3DDCB63-ADF6-8A78-6CA9-41D356644C05}"/>
          </ac:spMkLst>
        </pc:spChg>
        <pc:spChg chg="mod">
          <ac:chgData name="lopita mishra" userId="eb87169b21b9426e" providerId="LiveId" clId="{16D6CC52-A96F-4E9F-BF59-05AD0AC0D2D1}" dt="2025-10-23T16:46:34.329" v="1650" actId="20577"/>
          <ac:spMkLst>
            <pc:docMk/>
            <pc:sldMk cId="478292972" sldId="259"/>
            <ac:spMk id="8" creationId="{2290ABC5-64DF-0879-58B1-2CF71CAD60F3}"/>
          </ac:spMkLst>
        </pc:spChg>
        <pc:spChg chg="mod">
          <ac:chgData name="lopita mishra" userId="eb87169b21b9426e" providerId="LiveId" clId="{16D6CC52-A96F-4E9F-BF59-05AD0AC0D2D1}" dt="2025-10-23T13:21:33.506" v="376" actId="1076"/>
          <ac:spMkLst>
            <pc:docMk/>
            <pc:sldMk cId="478292972" sldId="259"/>
            <ac:spMk id="9" creationId="{8C8E9CDC-182C-BE07-93CC-FE0D5615D31B}"/>
          </ac:spMkLst>
        </pc:spChg>
        <pc:spChg chg="mod">
          <ac:chgData name="lopita mishra" userId="eb87169b21b9426e" providerId="LiveId" clId="{16D6CC52-A96F-4E9F-BF59-05AD0AC0D2D1}" dt="2025-10-23T12:25:28.210" v="84" actId="2711"/>
          <ac:spMkLst>
            <pc:docMk/>
            <pc:sldMk cId="478292972" sldId="259"/>
            <ac:spMk id="10" creationId="{86BE131A-85F8-FCBC-EE2E-E5E06D08B9ED}"/>
          </ac:spMkLst>
        </pc:spChg>
        <pc:spChg chg="mod">
          <ac:chgData name="lopita mishra" userId="eb87169b21b9426e" providerId="LiveId" clId="{16D6CC52-A96F-4E9F-BF59-05AD0AC0D2D1}" dt="2025-10-23T12:25:28.210" v="84" actId="2711"/>
          <ac:spMkLst>
            <pc:docMk/>
            <pc:sldMk cId="478292972" sldId="259"/>
            <ac:spMk id="11" creationId="{A1118F04-5823-2875-E895-16CD2F0AAB3E}"/>
          </ac:spMkLst>
        </pc:spChg>
      </pc:sldChg>
      <pc:sldChg chg="addSp delSp modSp mod">
        <pc:chgData name="lopita mishra" userId="eb87169b21b9426e" providerId="LiveId" clId="{16D6CC52-A96F-4E9F-BF59-05AD0AC0D2D1}" dt="2025-10-23T14:49:29.147" v="1069" actId="20577"/>
        <pc:sldMkLst>
          <pc:docMk/>
          <pc:sldMk cId="3384750709" sldId="260"/>
        </pc:sldMkLst>
        <pc:spChg chg="mod">
          <ac:chgData name="lopita mishra" userId="eb87169b21b9426e" providerId="LiveId" clId="{16D6CC52-A96F-4E9F-BF59-05AD0AC0D2D1}" dt="2025-10-23T13:21:45.454" v="378" actId="14100"/>
          <ac:spMkLst>
            <pc:docMk/>
            <pc:sldMk cId="3384750709" sldId="260"/>
            <ac:spMk id="2" creationId="{AE066298-5959-1E3A-B4BA-754C196091A7}"/>
          </ac:spMkLst>
        </pc:spChg>
        <pc:spChg chg="mod">
          <ac:chgData name="lopita mishra" userId="eb87169b21b9426e" providerId="LiveId" clId="{16D6CC52-A96F-4E9F-BF59-05AD0AC0D2D1}" dt="2025-10-23T13:21:58.592" v="380" actId="207"/>
          <ac:spMkLst>
            <pc:docMk/>
            <pc:sldMk cId="3384750709" sldId="260"/>
            <ac:spMk id="3" creationId="{585CCC4D-C4BA-9C77-C01A-67C9299D1908}"/>
          </ac:spMkLst>
        </pc:spChg>
        <pc:spChg chg="del mod">
          <ac:chgData name="lopita mishra" userId="eb87169b21b9426e" providerId="LiveId" clId="{16D6CC52-A96F-4E9F-BF59-05AD0AC0D2D1}" dt="2025-10-23T12:48:55.468" v="231" actId="21"/>
          <ac:spMkLst>
            <pc:docMk/>
            <pc:sldMk cId="3384750709" sldId="260"/>
            <ac:spMk id="4" creationId="{896B58FF-EB3F-90B5-1F9B-7EBBD4F4E8E2}"/>
          </ac:spMkLst>
        </pc:spChg>
        <pc:spChg chg="del mod">
          <ac:chgData name="lopita mishra" userId="eb87169b21b9426e" providerId="LiveId" clId="{16D6CC52-A96F-4E9F-BF59-05AD0AC0D2D1}" dt="2025-10-23T12:48:55.468" v="231" actId="21"/>
          <ac:spMkLst>
            <pc:docMk/>
            <pc:sldMk cId="3384750709" sldId="260"/>
            <ac:spMk id="5" creationId="{75083A25-65C2-CEEA-968E-39665FD8C38E}"/>
          </ac:spMkLst>
        </pc:spChg>
        <pc:spChg chg="del mod">
          <ac:chgData name="lopita mishra" userId="eb87169b21b9426e" providerId="LiveId" clId="{16D6CC52-A96F-4E9F-BF59-05AD0AC0D2D1}" dt="2025-10-23T12:48:55.468" v="231" actId="21"/>
          <ac:spMkLst>
            <pc:docMk/>
            <pc:sldMk cId="3384750709" sldId="260"/>
            <ac:spMk id="6" creationId="{EC82FEFB-D28F-09A7-0714-98C100F197AA}"/>
          </ac:spMkLst>
        </pc:spChg>
        <pc:spChg chg="del mod">
          <ac:chgData name="lopita mishra" userId="eb87169b21b9426e" providerId="LiveId" clId="{16D6CC52-A96F-4E9F-BF59-05AD0AC0D2D1}" dt="2025-10-23T12:48:55.468" v="231" actId="21"/>
          <ac:spMkLst>
            <pc:docMk/>
            <pc:sldMk cId="3384750709" sldId="260"/>
            <ac:spMk id="7" creationId="{0F6545C6-2D0D-9A37-E3B8-35E60E96ED94}"/>
          </ac:spMkLst>
        </pc:spChg>
        <pc:spChg chg="del">
          <ac:chgData name="lopita mishra" userId="eb87169b21b9426e" providerId="LiveId" clId="{16D6CC52-A96F-4E9F-BF59-05AD0AC0D2D1}" dt="2025-10-23T12:03:14.888" v="35" actId="478"/>
          <ac:spMkLst>
            <pc:docMk/>
            <pc:sldMk cId="3384750709" sldId="260"/>
            <ac:spMk id="8" creationId="{1CF7DA0E-D775-6ADA-3727-6A500F9AC0F6}"/>
          </ac:spMkLst>
        </pc:spChg>
        <pc:spChg chg="add mod">
          <ac:chgData name="lopita mishra" userId="eb87169b21b9426e" providerId="LiveId" clId="{16D6CC52-A96F-4E9F-BF59-05AD0AC0D2D1}" dt="2025-10-23T13:23:06.649" v="388" actId="403"/>
          <ac:spMkLst>
            <pc:docMk/>
            <pc:sldMk cId="3384750709" sldId="260"/>
            <ac:spMk id="9" creationId="{117FA644-1AB9-E68B-DD3D-791CFA7512BD}"/>
          </ac:spMkLst>
        </pc:spChg>
        <pc:spChg chg="add del mod">
          <ac:chgData name="lopita mishra" userId="eb87169b21b9426e" providerId="LiveId" clId="{16D6CC52-A96F-4E9F-BF59-05AD0AC0D2D1}" dt="2025-10-23T12:45:52.810" v="209"/>
          <ac:spMkLst>
            <pc:docMk/>
            <pc:sldMk cId="3384750709" sldId="260"/>
            <ac:spMk id="11" creationId="{795A7219-87FE-7409-3074-79DD9FDD3C84}"/>
          </ac:spMkLst>
        </pc:spChg>
        <pc:spChg chg="add mod">
          <ac:chgData name="lopita mishra" userId="eb87169b21b9426e" providerId="LiveId" clId="{16D6CC52-A96F-4E9F-BF59-05AD0AC0D2D1}" dt="2025-10-23T14:49:29.147" v="1069" actId="20577"/>
          <ac:spMkLst>
            <pc:docMk/>
            <pc:sldMk cId="3384750709" sldId="260"/>
            <ac:spMk id="13" creationId="{C07C09EE-DA55-BA58-B5DF-61B1E04F76AD}"/>
          </ac:spMkLst>
        </pc:spChg>
        <pc:spChg chg="add mod">
          <ac:chgData name="lopita mishra" userId="eb87169b21b9426e" providerId="LiveId" clId="{16D6CC52-A96F-4E9F-BF59-05AD0AC0D2D1}" dt="2025-10-23T14:49:04.972" v="1057" actId="20577"/>
          <ac:spMkLst>
            <pc:docMk/>
            <pc:sldMk cId="3384750709" sldId="260"/>
            <ac:spMk id="14" creationId="{881C79DD-0FE7-2C0E-A531-6DCFBA324112}"/>
          </ac:spMkLst>
        </pc:spChg>
      </pc:sldChg>
      <pc:sldChg chg="modSp mod">
        <pc:chgData name="lopita mishra" userId="eb87169b21b9426e" providerId="LiveId" clId="{16D6CC52-A96F-4E9F-BF59-05AD0AC0D2D1}" dt="2025-10-23T13:50:39.470" v="532" actId="13822"/>
        <pc:sldMkLst>
          <pc:docMk/>
          <pc:sldMk cId="1683972917" sldId="261"/>
        </pc:sldMkLst>
        <pc:spChg chg="mod">
          <ac:chgData name="lopita mishra" userId="eb87169b21b9426e" providerId="LiveId" clId="{16D6CC52-A96F-4E9F-BF59-05AD0AC0D2D1}" dt="2025-10-23T13:42:33.219" v="454" actId="207"/>
          <ac:spMkLst>
            <pc:docMk/>
            <pc:sldMk cId="1683972917" sldId="261"/>
            <ac:spMk id="2" creationId="{74CEAC91-B26F-6942-F7A6-BC2F1797CDF7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3" creationId="{C665FE3A-2140-D9DA-C5AB-232E9DAF5458}"/>
          </ac:spMkLst>
        </pc:spChg>
        <pc:spChg chg="mod">
          <ac:chgData name="lopita mishra" userId="eb87169b21b9426e" providerId="LiveId" clId="{16D6CC52-A96F-4E9F-BF59-05AD0AC0D2D1}" dt="2025-10-23T13:50:39.470" v="532" actId="13822"/>
          <ac:spMkLst>
            <pc:docMk/>
            <pc:sldMk cId="1683972917" sldId="261"/>
            <ac:spMk id="4" creationId="{3142E650-78AB-BD86-43B0-B15C5417F2D2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5" creationId="{E7D7069C-8918-98F0-040C-740106C259B9}"/>
          </ac:spMkLst>
        </pc:spChg>
        <pc:spChg chg="mod">
          <ac:chgData name="lopita mishra" userId="eb87169b21b9426e" providerId="LiveId" clId="{16D6CC52-A96F-4E9F-BF59-05AD0AC0D2D1}" dt="2025-10-23T13:42:03.936" v="450" actId="1076"/>
          <ac:spMkLst>
            <pc:docMk/>
            <pc:sldMk cId="1683972917" sldId="261"/>
            <ac:spMk id="6" creationId="{F1BCFAB4-8A67-21A1-F20E-A552B3234EBC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7" creationId="{ABF65BDF-3C37-FBE1-1DAA-E9E3A96F87FD}"/>
          </ac:spMkLst>
        </pc:spChg>
        <pc:spChg chg="mod">
          <ac:chgData name="lopita mishra" userId="eb87169b21b9426e" providerId="LiveId" clId="{16D6CC52-A96F-4E9F-BF59-05AD0AC0D2D1}" dt="2025-10-23T13:50:34.389" v="531" actId="13822"/>
          <ac:spMkLst>
            <pc:docMk/>
            <pc:sldMk cId="1683972917" sldId="261"/>
            <ac:spMk id="8" creationId="{D689E045-239C-33BE-C379-07E619084227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9" creationId="{87336530-2121-2E88-CAD9-A3B418937812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10" creationId="{6CF0773A-7D76-FA7D-8D49-263A0A2BEB1C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11" creationId="{9F512CD5-393B-000A-D31A-BDAC01CD2DCF}"/>
          </ac:spMkLst>
        </pc:spChg>
        <pc:spChg chg="mod">
          <ac:chgData name="lopita mishra" userId="eb87169b21b9426e" providerId="LiveId" clId="{16D6CC52-A96F-4E9F-BF59-05AD0AC0D2D1}" dt="2025-10-23T13:50:21.061" v="529" actId="13822"/>
          <ac:spMkLst>
            <pc:docMk/>
            <pc:sldMk cId="1683972917" sldId="261"/>
            <ac:spMk id="12" creationId="{430FF912-6CDD-D564-F7F1-2A2F1F48ED3E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13" creationId="{B1CB75F0-DE05-59F1-0156-E386A361D6F4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14" creationId="{51233FD2-B538-CE23-788A-B4E829B49B4B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15" creationId="{BB5AEC02-2697-4AF1-D9D6-AD7C56B6E709}"/>
          </ac:spMkLst>
        </pc:spChg>
        <pc:spChg chg="mod">
          <ac:chgData name="lopita mishra" userId="eb87169b21b9426e" providerId="LiveId" clId="{16D6CC52-A96F-4E9F-BF59-05AD0AC0D2D1}" dt="2025-10-23T13:50:29.879" v="530" actId="13822"/>
          <ac:spMkLst>
            <pc:docMk/>
            <pc:sldMk cId="1683972917" sldId="261"/>
            <ac:spMk id="16" creationId="{80C9F7D3-7633-2126-A75A-E6C6282CE80F}"/>
          </ac:spMkLst>
        </pc:spChg>
        <pc:spChg chg="mod">
          <ac:chgData name="lopita mishra" userId="eb87169b21b9426e" providerId="LiveId" clId="{16D6CC52-A96F-4E9F-BF59-05AD0AC0D2D1}" dt="2025-10-23T13:42:23.697" v="453" actId="403"/>
          <ac:spMkLst>
            <pc:docMk/>
            <pc:sldMk cId="1683972917" sldId="261"/>
            <ac:spMk id="17" creationId="{8DD53703-B72F-4E37-7EE0-E427686D7192}"/>
          </ac:spMkLst>
        </pc:spChg>
      </pc:sldChg>
      <pc:sldChg chg="addSp delSp modSp mod">
        <pc:chgData name="lopita mishra" userId="eb87169b21b9426e" providerId="LiveId" clId="{16D6CC52-A96F-4E9F-BF59-05AD0AC0D2D1}" dt="2025-10-23T16:51:05.803" v="1725" actId="1076"/>
        <pc:sldMkLst>
          <pc:docMk/>
          <pc:sldMk cId="138425889" sldId="262"/>
        </pc:sldMkLst>
        <pc:spChg chg="mod">
          <ac:chgData name="lopita mishra" userId="eb87169b21b9426e" providerId="LiveId" clId="{16D6CC52-A96F-4E9F-BF59-05AD0AC0D2D1}" dt="2025-10-23T13:43:44.670" v="460" actId="207"/>
          <ac:spMkLst>
            <pc:docMk/>
            <pc:sldMk cId="138425889" sldId="262"/>
            <ac:spMk id="2" creationId="{581FA1FF-B92F-E5E0-BF59-A96F2F3F7789}"/>
          </ac:spMkLst>
        </pc:spChg>
        <pc:spChg chg="mod">
          <ac:chgData name="lopita mishra" userId="eb87169b21b9426e" providerId="LiveId" clId="{16D6CC52-A96F-4E9F-BF59-05AD0AC0D2D1}" dt="2025-10-23T16:51:05.803" v="1725" actId="1076"/>
          <ac:spMkLst>
            <pc:docMk/>
            <pc:sldMk cId="138425889" sldId="262"/>
            <ac:spMk id="3" creationId="{A02A443C-4D68-69A4-74B5-A1B6DF645AF6}"/>
          </ac:spMkLst>
        </pc:spChg>
        <pc:spChg chg="mod">
          <ac:chgData name="lopita mishra" userId="eb87169b21b9426e" providerId="LiveId" clId="{16D6CC52-A96F-4E9F-BF59-05AD0AC0D2D1}" dt="2025-10-23T13:43:36.371" v="458" actId="207"/>
          <ac:spMkLst>
            <pc:docMk/>
            <pc:sldMk cId="138425889" sldId="262"/>
            <ac:spMk id="7" creationId="{966F3210-A3CF-2C0A-8A0B-48324454EA12}"/>
          </ac:spMkLst>
        </pc:spChg>
        <pc:spChg chg="mod">
          <ac:chgData name="lopita mishra" userId="eb87169b21b9426e" providerId="LiveId" clId="{16D6CC52-A96F-4E9F-BF59-05AD0AC0D2D1}" dt="2025-10-23T13:43:01.951" v="457" actId="2711"/>
          <ac:spMkLst>
            <pc:docMk/>
            <pc:sldMk cId="138425889" sldId="262"/>
            <ac:spMk id="8" creationId="{2DF33B17-0003-8F65-67A3-210F7B5B8482}"/>
          </ac:spMkLst>
        </pc:spChg>
        <pc:spChg chg="mod">
          <ac:chgData name="lopita mishra" userId="eb87169b21b9426e" providerId="LiveId" clId="{16D6CC52-A96F-4E9F-BF59-05AD0AC0D2D1}" dt="2025-10-23T13:43:01.951" v="457" actId="2711"/>
          <ac:spMkLst>
            <pc:docMk/>
            <pc:sldMk cId="138425889" sldId="262"/>
            <ac:spMk id="9" creationId="{DAA43FCB-4AAF-9772-D860-8D9C0EF3D40A}"/>
          </ac:spMkLst>
        </pc:spChg>
        <pc:spChg chg="mod">
          <ac:chgData name="lopita mishra" userId="eb87169b21b9426e" providerId="LiveId" clId="{16D6CC52-A96F-4E9F-BF59-05AD0AC0D2D1}" dt="2025-10-23T13:43:36.371" v="458" actId="207"/>
          <ac:spMkLst>
            <pc:docMk/>
            <pc:sldMk cId="138425889" sldId="262"/>
            <ac:spMk id="13" creationId="{AF387379-792E-1260-E602-4064FC8BC6DE}"/>
          </ac:spMkLst>
        </pc:spChg>
        <pc:spChg chg="mod">
          <ac:chgData name="lopita mishra" userId="eb87169b21b9426e" providerId="LiveId" clId="{16D6CC52-A96F-4E9F-BF59-05AD0AC0D2D1}" dt="2025-10-23T13:43:01.951" v="457" actId="2711"/>
          <ac:spMkLst>
            <pc:docMk/>
            <pc:sldMk cId="138425889" sldId="262"/>
            <ac:spMk id="15" creationId="{E98EC215-E22C-3926-BCAA-DCFB522AEDED}"/>
          </ac:spMkLst>
        </pc:spChg>
        <pc:spChg chg="mod">
          <ac:chgData name="lopita mishra" userId="eb87169b21b9426e" providerId="LiveId" clId="{16D6CC52-A96F-4E9F-BF59-05AD0AC0D2D1}" dt="2025-10-23T13:43:36.371" v="458" actId="207"/>
          <ac:spMkLst>
            <pc:docMk/>
            <pc:sldMk cId="138425889" sldId="262"/>
            <ac:spMk id="19" creationId="{40D3EB28-1E80-B6A2-46C5-4B46AE9FE8FC}"/>
          </ac:spMkLst>
        </pc:spChg>
        <pc:spChg chg="add del mod">
          <ac:chgData name="lopita mishra" userId="eb87169b21b9426e" providerId="LiveId" clId="{16D6CC52-A96F-4E9F-BF59-05AD0AC0D2D1}" dt="2025-10-23T16:50:51.171" v="1721" actId="478"/>
          <ac:spMkLst>
            <pc:docMk/>
            <pc:sldMk cId="138425889" sldId="262"/>
            <ac:spMk id="22" creationId="{896B58FF-EB3F-90B5-1F9B-7EBBD4F4E8E2}"/>
          </ac:spMkLst>
        </pc:spChg>
        <pc:spChg chg="add del mod">
          <ac:chgData name="lopita mishra" userId="eb87169b21b9426e" providerId="LiveId" clId="{16D6CC52-A96F-4E9F-BF59-05AD0AC0D2D1}" dt="2025-10-23T16:50:53.784" v="1722" actId="478"/>
          <ac:spMkLst>
            <pc:docMk/>
            <pc:sldMk cId="138425889" sldId="262"/>
            <ac:spMk id="23" creationId="{75083A25-65C2-CEEA-968E-39665FD8C38E}"/>
          </ac:spMkLst>
        </pc:spChg>
        <pc:spChg chg="add mod">
          <ac:chgData name="lopita mishra" userId="eb87169b21b9426e" providerId="LiveId" clId="{16D6CC52-A96F-4E9F-BF59-05AD0AC0D2D1}" dt="2025-10-23T13:44:23.157" v="465" actId="21"/>
          <ac:spMkLst>
            <pc:docMk/>
            <pc:sldMk cId="138425889" sldId="262"/>
            <ac:spMk id="24" creationId="{EC82FEFB-D28F-09A7-0714-98C100F197AA}"/>
          </ac:spMkLst>
        </pc:spChg>
        <pc:spChg chg="add mod">
          <ac:chgData name="lopita mishra" userId="eb87169b21b9426e" providerId="LiveId" clId="{16D6CC52-A96F-4E9F-BF59-05AD0AC0D2D1}" dt="2025-10-23T13:44:29.245" v="468" actId="21"/>
          <ac:spMkLst>
            <pc:docMk/>
            <pc:sldMk cId="138425889" sldId="262"/>
            <ac:spMk id="25" creationId="{0F6545C6-2D0D-9A37-E3B8-35E60E96ED94}"/>
          </ac:spMkLst>
        </pc:spChg>
      </pc:sldChg>
      <pc:sldChg chg="modSp mod">
        <pc:chgData name="lopita mishra" userId="eb87169b21b9426e" providerId="LiveId" clId="{16D6CC52-A96F-4E9F-BF59-05AD0AC0D2D1}" dt="2025-10-23T16:51:31.559" v="1727" actId="1076"/>
        <pc:sldMkLst>
          <pc:docMk/>
          <pc:sldMk cId="2382629151" sldId="263"/>
        </pc:sldMkLst>
        <pc:spChg chg="mod">
          <ac:chgData name="lopita mishra" userId="eb87169b21b9426e" providerId="LiveId" clId="{16D6CC52-A96F-4E9F-BF59-05AD0AC0D2D1}" dt="2025-10-23T13:46:34.864" v="489" actId="207"/>
          <ac:spMkLst>
            <pc:docMk/>
            <pc:sldMk cId="2382629151" sldId="263"/>
            <ac:spMk id="2" creationId="{6CCC2257-B9A4-AF6B-4460-A947B6C98BF9}"/>
          </ac:spMkLst>
        </pc:spChg>
        <pc:spChg chg="mod">
          <ac:chgData name="lopita mishra" userId="eb87169b21b9426e" providerId="LiveId" clId="{16D6CC52-A96F-4E9F-BF59-05AD0AC0D2D1}" dt="2025-10-23T13:47:08.391" v="497" actId="207"/>
          <ac:spMkLst>
            <pc:docMk/>
            <pc:sldMk cId="2382629151" sldId="263"/>
            <ac:spMk id="4" creationId="{A6F48075-A78A-F023-2C80-0AA7831E7763}"/>
          </ac:spMkLst>
        </pc:spChg>
        <pc:spChg chg="mod">
          <ac:chgData name="lopita mishra" userId="eb87169b21b9426e" providerId="LiveId" clId="{16D6CC52-A96F-4E9F-BF59-05AD0AC0D2D1}" dt="2025-10-23T13:47:20.534" v="499" actId="14100"/>
          <ac:spMkLst>
            <pc:docMk/>
            <pc:sldMk cId="2382629151" sldId="263"/>
            <ac:spMk id="5" creationId="{46268D0A-A4F2-C72C-9383-8F7713C3316D}"/>
          </ac:spMkLst>
        </pc:spChg>
        <pc:spChg chg="mod">
          <ac:chgData name="lopita mishra" userId="eb87169b21b9426e" providerId="LiveId" clId="{16D6CC52-A96F-4E9F-BF59-05AD0AC0D2D1}" dt="2025-10-23T13:47:31.017" v="501" actId="207"/>
          <ac:spMkLst>
            <pc:docMk/>
            <pc:sldMk cId="2382629151" sldId="263"/>
            <ac:spMk id="7" creationId="{7EF07DCE-C3FD-1304-8ED1-F5024ABBFA84}"/>
          </ac:spMkLst>
        </pc:spChg>
        <pc:spChg chg="mod">
          <ac:chgData name="lopita mishra" userId="eb87169b21b9426e" providerId="LiveId" clId="{16D6CC52-A96F-4E9F-BF59-05AD0AC0D2D1}" dt="2025-10-23T13:48:19.731" v="509" actId="14100"/>
          <ac:spMkLst>
            <pc:docMk/>
            <pc:sldMk cId="2382629151" sldId="263"/>
            <ac:spMk id="8" creationId="{AFBC46D0-E6DA-3105-9E34-7C5CA4A0D15F}"/>
          </ac:spMkLst>
        </pc:spChg>
        <pc:spChg chg="mod">
          <ac:chgData name="lopita mishra" userId="eb87169b21b9426e" providerId="LiveId" clId="{16D6CC52-A96F-4E9F-BF59-05AD0AC0D2D1}" dt="2025-10-23T13:48:41.601" v="513" actId="207"/>
          <ac:spMkLst>
            <pc:docMk/>
            <pc:sldMk cId="2382629151" sldId="263"/>
            <ac:spMk id="10" creationId="{1A1C95A1-DEB3-9E55-731E-9FC668702BF5}"/>
          </ac:spMkLst>
        </pc:spChg>
        <pc:spChg chg="mod">
          <ac:chgData name="lopita mishra" userId="eb87169b21b9426e" providerId="LiveId" clId="{16D6CC52-A96F-4E9F-BF59-05AD0AC0D2D1}" dt="2025-10-23T16:51:24.425" v="1726" actId="1076"/>
          <ac:spMkLst>
            <pc:docMk/>
            <pc:sldMk cId="2382629151" sldId="263"/>
            <ac:spMk id="11" creationId="{AD96416E-3AA8-6ED3-A7E5-8445DD2482D8}"/>
          </ac:spMkLst>
        </pc:spChg>
        <pc:spChg chg="mod">
          <ac:chgData name="lopita mishra" userId="eb87169b21b9426e" providerId="LiveId" clId="{16D6CC52-A96F-4E9F-BF59-05AD0AC0D2D1}" dt="2025-10-23T16:51:31.559" v="1727" actId="1076"/>
          <ac:spMkLst>
            <pc:docMk/>
            <pc:sldMk cId="2382629151" sldId="263"/>
            <ac:spMk id="13" creationId="{056DA255-A03D-195F-53F5-F4C43B21ECF2}"/>
          </ac:spMkLst>
        </pc:spChg>
        <pc:picChg chg="mod">
          <ac:chgData name="lopita mishra" userId="eb87169b21b9426e" providerId="LiveId" clId="{16D6CC52-A96F-4E9F-BF59-05AD0AC0D2D1}" dt="2025-10-23T13:46:25.978" v="488" actId="1076"/>
          <ac:picMkLst>
            <pc:docMk/>
            <pc:sldMk cId="2382629151" sldId="263"/>
            <ac:picMk id="3" creationId="{86F46B86-E12A-F393-633E-588726A772C7}"/>
          </ac:picMkLst>
        </pc:picChg>
        <pc:picChg chg="mod">
          <ac:chgData name="lopita mishra" userId="eb87169b21b9426e" providerId="LiveId" clId="{16D6CC52-A96F-4E9F-BF59-05AD0AC0D2D1}" dt="2025-10-23T13:47:59.324" v="506" actId="14100"/>
          <ac:picMkLst>
            <pc:docMk/>
            <pc:sldMk cId="2382629151" sldId="263"/>
            <ac:picMk id="6" creationId="{14792AA4-CAAF-135F-6FF5-A967FA4A1041}"/>
          </ac:picMkLst>
        </pc:picChg>
        <pc:picChg chg="mod">
          <ac:chgData name="lopita mishra" userId="eb87169b21b9426e" providerId="LiveId" clId="{16D6CC52-A96F-4E9F-BF59-05AD0AC0D2D1}" dt="2025-10-23T13:48:31.630" v="511" actId="14100"/>
          <ac:picMkLst>
            <pc:docMk/>
            <pc:sldMk cId="2382629151" sldId="263"/>
            <ac:picMk id="9" creationId="{360719A0-E794-0BE6-D82B-7934BCD8A18E}"/>
          </ac:picMkLst>
        </pc:picChg>
      </pc:sldChg>
      <pc:sldChg chg="modSp new mod">
        <pc:chgData name="lopita mishra" userId="eb87169b21b9426e" providerId="LiveId" clId="{16D6CC52-A96F-4E9F-BF59-05AD0AC0D2D1}" dt="2025-10-23T13:49:41.391" v="524" actId="1076"/>
        <pc:sldMkLst>
          <pc:docMk/>
          <pc:sldMk cId="3189981828" sldId="264"/>
        </pc:sldMkLst>
        <pc:spChg chg="mod">
          <ac:chgData name="lopita mishra" userId="eb87169b21b9426e" providerId="LiveId" clId="{16D6CC52-A96F-4E9F-BF59-05AD0AC0D2D1}" dt="2025-10-23T13:49:41.391" v="524" actId="1076"/>
          <ac:spMkLst>
            <pc:docMk/>
            <pc:sldMk cId="3189981828" sldId="264"/>
            <ac:spMk id="2" creationId="{57CD3360-C50D-B911-AD0B-344EB13DCC1B}"/>
          </ac:spMkLst>
        </pc:spChg>
      </pc:sldChg>
      <pc:sldChg chg="addSp delSp modSp new mod">
        <pc:chgData name="lopita mishra" userId="eb87169b21b9426e" providerId="LiveId" clId="{16D6CC52-A96F-4E9F-BF59-05AD0AC0D2D1}" dt="2025-10-23T16:47:53.413" v="1670" actId="20577"/>
        <pc:sldMkLst>
          <pc:docMk/>
          <pc:sldMk cId="4261716470" sldId="265"/>
        </pc:sldMkLst>
        <pc:spChg chg="add mod">
          <ac:chgData name="lopita mishra" userId="eb87169b21b9426e" providerId="LiveId" clId="{16D6CC52-A96F-4E9F-BF59-05AD0AC0D2D1}" dt="2025-10-23T16:47:53.413" v="1670" actId="20577"/>
          <ac:spMkLst>
            <pc:docMk/>
            <pc:sldMk cId="4261716470" sldId="265"/>
            <ac:spMk id="2" creationId="{F87E05D7-1E73-3FC4-6997-9EA389D08C23}"/>
          </ac:spMkLst>
        </pc:spChg>
        <pc:spChg chg="add mod">
          <ac:chgData name="lopita mishra" userId="eb87169b21b9426e" providerId="LiveId" clId="{16D6CC52-A96F-4E9F-BF59-05AD0AC0D2D1}" dt="2025-10-23T14:57:15.529" v="1096" actId="404"/>
          <ac:spMkLst>
            <pc:docMk/>
            <pc:sldMk cId="4261716470" sldId="265"/>
            <ac:spMk id="3" creationId="{A6D17C71-D761-798F-8C8C-A7318FB9F265}"/>
          </ac:spMkLst>
        </pc:spChg>
        <pc:spChg chg="add del mod">
          <ac:chgData name="lopita mishra" userId="eb87169b21b9426e" providerId="LiveId" clId="{16D6CC52-A96F-4E9F-BF59-05AD0AC0D2D1}" dt="2025-10-23T12:42:39.999" v="171"/>
          <ac:spMkLst>
            <pc:docMk/>
            <pc:sldMk cId="4261716470" sldId="265"/>
            <ac:spMk id="3" creationId="{F21FB6D0-902D-9964-FBD0-719B7044DF08}"/>
          </ac:spMkLst>
        </pc:spChg>
        <pc:spChg chg="add mod">
          <ac:chgData name="lopita mishra" userId="eb87169b21b9426e" providerId="LiveId" clId="{16D6CC52-A96F-4E9F-BF59-05AD0AC0D2D1}" dt="2025-10-23T14:57:11.536" v="1095" actId="404"/>
          <ac:spMkLst>
            <pc:docMk/>
            <pc:sldMk cId="4261716470" sldId="265"/>
            <ac:spMk id="4" creationId="{BE21C147-A772-4A0B-DB26-E5830BFF9754}"/>
          </ac:spMkLst>
        </pc:spChg>
      </pc:sldChg>
      <pc:sldChg chg="addSp modSp new mod ord">
        <pc:chgData name="lopita mishra" userId="eb87169b21b9426e" providerId="LiveId" clId="{16D6CC52-A96F-4E9F-BF59-05AD0AC0D2D1}" dt="2025-10-23T15:10:09.778" v="1224" actId="20577"/>
        <pc:sldMkLst>
          <pc:docMk/>
          <pc:sldMk cId="2198179725" sldId="266"/>
        </pc:sldMkLst>
        <pc:spChg chg="add mod">
          <ac:chgData name="lopita mishra" userId="eb87169b21b9426e" providerId="LiveId" clId="{16D6CC52-A96F-4E9F-BF59-05AD0AC0D2D1}" dt="2025-10-23T15:02:43.458" v="1198" actId="20577"/>
          <ac:spMkLst>
            <pc:docMk/>
            <pc:sldMk cId="2198179725" sldId="266"/>
            <ac:spMk id="2" creationId="{F6609A21-DB2F-3C51-485E-A35E5654D79A}"/>
          </ac:spMkLst>
        </pc:spChg>
        <pc:spChg chg="add mod">
          <ac:chgData name="lopita mishra" userId="eb87169b21b9426e" providerId="LiveId" clId="{16D6CC52-A96F-4E9F-BF59-05AD0AC0D2D1}" dt="2025-10-23T15:10:09.778" v="1224" actId="20577"/>
          <ac:spMkLst>
            <pc:docMk/>
            <pc:sldMk cId="2198179725" sldId="266"/>
            <ac:spMk id="3" creationId="{5C2BEACB-F6F8-7D1F-EE41-E63CC80C44B3}"/>
          </ac:spMkLst>
        </pc:spChg>
      </pc:sldChg>
      <pc:sldChg chg="addSp delSp modSp new mod">
        <pc:chgData name="lopita mishra" userId="eb87169b21b9426e" providerId="LiveId" clId="{16D6CC52-A96F-4E9F-BF59-05AD0AC0D2D1}" dt="2025-10-23T15:28:18.256" v="1349" actId="1076"/>
        <pc:sldMkLst>
          <pc:docMk/>
          <pc:sldMk cId="3289890798" sldId="267"/>
        </pc:sldMkLst>
        <pc:spChg chg="add mod">
          <ac:chgData name="lopita mishra" userId="eb87169b21b9426e" providerId="LiveId" clId="{16D6CC52-A96F-4E9F-BF59-05AD0AC0D2D1}" dt="2025-10-23T15:28:18.256" v="1349" actId="1076"/>
          <ac:spMkLst>
            <pc:docMk/>
            <pc:sldMk cId="3289890798" sldId="267"/>
            <ac:spMk id="2" creationId="{94DF7EC6-EAE0-8398-B26F-5A4FFAAF221C}"/>
          </ac:spMkLst>
        </pc:spChg>
        <pc:spChg chg="add mod">
          <ac:chgData name="lopita mishra" userId="eb87169b21b9426e" providerId="LiveId" clId="{16D6CC52-A96F-4E9F-BF59-05AD0AC0D2D1}" dt="2025-10-23T15:19:36.270" v="1284" actId="1076"/>
          <ac:spMkLst>
            <pc:docMk/>
            <pc:sldMk cId="3289890798" sldId="267"/>
            <ac:spMk id="3" creationId="{86C292D1-E55B-1131-F661-20CF445EB959}"/>
          </ac:spMkLst>
        </pc:spChg>
        <pc:spChg chg="add del mod">
          <ac:chgData name="lopita mishra" userId="eb87169b21b9426e" providerId="LiveId" clId="{16D6CC52-A96F-4E9F-BF59-05AD0AC0D2D1}" dt="2025-10-23T14:03:08.108" v="651" actId="21"/>
          <ac:spMkLst>
            <pc:docMk/>
            <pc:sldMk cId="3289890798" sldId="267"/>
            <ac:spMk id="4" creationId="{ED1B9B90-D1E5-8243-864F-5E3F0F3B487F}"/>
          </ac:spMkLst>
        </pc:spChg>
      </pc:sldChg>
      <pc:sldChg chg="addSp modSp new mod">
        <pc:chgData name="lopita mishra" userId="eb87169b21b9426e" providerId="LiveId" clId="{16D6CC52-A96F-4E9F-BF59-05AD0AC0D2D1}" dt="2025-10-23T16:49:41.646" v="1683" actId="20577"/>
        <pc:sldMkLst>
          <pc:docMk/>
          <pc:sldMk cId="556495167" sldId="268"/>
        </pc:sldMkLst>
        <pc:spChg chg="add mod">
          <ac:chgData name="lopita mishra" userId="eb87169b21b9426e" providerId="LiveId" clId="{16D6CC52-A96F-4E9F-BF59-05AD0AC0D2D1}" dt="2025-10-23T16:49:41.646" v="1683" actId="20577"/>
          <ac:spMkLst>
            <pc:docMk/>
            <pc:sldMk cId="556495167" sldId="268"/>
            <ac:spMk id="2" creationId="{A3327580-EEF8-B3EA-ACFB-B42A51A788B7}"/>
          </ac:spMkLst>
        </pc:spChg>
        <pc:spChg chg="add mod">
          <ac:chgData name="lopita mishra" userId="eb87169b21b9426e" providerId="LiveId" clId="{16D6CC52-A96F-4E9F-BF59-05AD0AC0D2D1}" dt="2025-10-23T15:29:00.736" v="1358" actId="20577"/>
          <ac:spMkLst>
            <pc:docMk/>
            <pc:sldMk cId="556495167" sldId="268"/>
            <ac:spMk id="4" creationId="{ED1B9B90-D1E5-8243-864F-5E3F0F3B487F}"/>
          </ac:spMkLst>
        </pc:spChg>
      </pc:sldChg>
      <pc:sldChg chg="addSp delSp modSp new mod">
        <pc:chgData name="lopita mishra" userId="eb87169b21b9426e" providerId="LiveId" clId="{16D6CC52-A96F-4E9F-BF59-05AD0AC0D2D1}" dt="2025-10-23T15:50:25.699" v="1537" actId="20577"/>
        <pc:sldMkLst>
          <pc:docMk/>
          <pc:sldMk cId="863576933" sldId="269"/>
        </pc:sldMkLst>
        <pc:spChg chg="add del mod">
          <ac:chgData name="lopita mishra" userId="eb87169b21b9426e" providerId="LiveId" clId="{16D6CC52-A96F-4E9F-BF59-05AD0AC0D2D1}" dt="2025-10-23T14:18:46.088" v="719"/>
          <ac:spMkLst>
            <pc:docMk/>
            <pc:sldMk cId="863576933" sldId="269"/>
            <ac:spMk id="2" creationId="{3C03A1DB-8BB3-B3C1-D03C-D7D971C89CA4}"/>
          </ac:spMkLst>
        </pc:spChg>
        <pc:spChg chg="add mod">
          <ac:chgData name="lopita mishra" userId="eb87169b21b9426e" providerId="LiveId" clId="{16D6CC52-A96F-4E9F-BF59-05AD0AC0D2D1}" dt="2025-10-23T15:31:44.197" v="1370" actId="1076"/>
          <ac:spMkLst>
            <pc:docMk/>
            <pc:sldMk cId="863576933" sldId="269"/>
            <ac:spMk id="4" creationId="{185B0FB3-EF96-0369-755A-C91E9BEB7437}"/>
          </ac:spMkLst>
        </pc:spChg>
        <pc:spChg chg="add del mod">
          <ac:chgData name="lopita mishra" userId="eb87169b21b9426e" providerId="LiveId" clId="{16D6CC52-A96F-4E9F-BF59-05AD0AC0D2D1}" dt="2025-10-23T15:38:10.223" v="1434" actId="21"/>
          <ac:spMkLst>
            <pc:docMk/>
            <pc:sldMk cId="863576933" sldId="269"/>
            <ac:spMk id="6" creationId="{505C2089-62B5-EEC3-DDCB-F049BEFF34AA}"/>
          </ac:spMkLst>
        </pc:spChg>
        <pc:spChg chg="add del mod">
          <ac:chgData name="lopita mishra" userId="eb87169b21b9426e" providerId="LiveId" clId="{16D6CC52-A96F-4E9F-BF59-05AD0AC0D2D1}" dt="2025-10-23T15:47:29.242" v="1481" actId="21"/>
          <ac:spMkLst>
            <pc:docMk/>
            <pc:sldMk cId="863576933" sldId="269"/>
            <ac:spMk id="7" creationId="{94B5BC69-2BAC-C4DF-235E-2C46F6292997}"/>
          </ac:spMkLst>
        </pc:spChg>
        <pc:spChg chg="add mod">
          <ac:chgData name="lopita mishra" userId="eb87169b21b9426e" providerId="LiveId" clId="{16D6CC52-A96F-4E9F-BF59-05AD0AC0D2D1}" dt="2025-10-23T15:50:25.699" v="1537" actId="20577"/>
          <ac:spMkLst>
            <pc:docMk/>
            <pc:sldMk cId="863576933" sldId="269"/>
            <ac:spMk id="8" creationId="{ADA28116-EF42-3A4A-0716-6E710EE29980}"/>
          </ac:spMkLst>
        </pc:spChg>
        <pc:graphicFrameChg chg="add del mod modGraphic">
          <ac:chgData name="lopita mishra" userId="eb87169b21b9426e" providerId="LiveId" clId="{16D6CC52-A96F-4E9F-BF59-05AD0AC0D2D1}" dt="2025-10-23T14:18:46.084" v="717" actId="21"/>
          <ac:graphicFrameMkLst>
            <pc:docMk/>
            <pc:sldMk cId="863576933" sldId="269"/>
            <ac:graphicFrameMk id="3" creationId="{8CAD683B-961C-9B5D-26F2-7D8AC8B27DBE}"/>
          </ac:graphicFrameMkLst>
        </pc:graphicFrameChg>
        <pc:graphicFrameChg chg="add mod modGraphic">
          <ac:chgData name="lopita mishra" userId="eb87169b21b9426e" providerId="LiveId" clId="{16D6CC52-A96F-4E9F-BF59-05AD0AC0D2D1}" dt="2025-10-23T15:31:53.851" v="1371" actId="1076"/>
          <ac:graphicFrameMkLst>
            <pc:docMk/>
            <pc:sldMk cId="863576933" sldId="269"/>
            <ac:graphicFrameMk id="5" creationId="{8CAD683B-961C-9B5D-26F2-7D8AC8B27DBE}"/>
          </ac:graphicFrameMkLst>
        </pc:graphicFrameChg>
      </pc:sldChg>
      <pc:sldChg chg="addSp modSp new mod">
        <pc:chgData name="lopita mishra" userId="eb87169b21b9426e" providerId="LiveId" clId="{16D6CC52-A96F-4E9F-BF59-05AD0AC0D2D1}" dt="2025-10-23T16:50:23.196" v="1719" actId="20577"/>
        <pc:sldMkLst>
          <pc:docMk/>
          <pc:sldMk cId="1582244821" sldId="270"/>
        </pc:sldMkLst>
        <pc:spChg chg="add mod">
          <ac:chgData name="lopita mishra" userId="eb87169b21b9426e" providerId="LiveId" clId="{16D6CC52-A96F-4E9F-BF59-05AD0AC0D2D1}" dt="2025-10-23T15:55:20.796" v="1635" actId="113"/>
          <ac:spMkLst>
            <pc:docMk/>
            <pc:sldMk cId="1582244821" sldId="270"/>
            <ac:spMk id="6" creationId="{505C2089-62B5-EEC3-DDCB-F049BEFF34AA}"/>
          </ac:spMkLst>
        </pc:spChg>
        <pc:spChg chg="add mod">
          <ac:chgData name="lopita mishra" userId="eb87169b21b9426e" providerId="LiveId" clId="{16D6CC52-A96F-4E9F-BF59-05AD0AC0D2D1}" dt="2025-10-23T16:50:23.196" v="1719" actId="20577"/>
          <ac:spMkLst>
            <pc:docMk/>
            <pc:sldMk cId="1582244821" sldId="270"/>
            <ac:spMk id="7" creationId="{94B5BC69-2BAC-C4DF-235E-2C46F6292997}"/>
          </ac:spMkLst>
        </pc:spChg>
      </pc:sldChg>
      <pc:sldMasterChg chg="setBg">
        <pc:chgData name="lopita mishra" userId="eb87169b21b9426e" providerId="LiveId" clId="{16D6CC52-A96F-4E9F-BF59-05AD0AC0D2D1}" dt="2025-10-23T13:24:10.504" v="392"/>
        <pc:sldMasterMkLst>
          <pc:docMk/>
          <pc:sldMasterMk cId="4238971100" sldId="214748373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5C53-588C-4C95-A8A4-E275504FEB87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A5212-FB87-4FF8-B92B-2879E44AC5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85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22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82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303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011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262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348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125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518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4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09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61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7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44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51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49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43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10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5298B7F-4ECD-40B9-8BDE-94F44D150815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5D536-3972-4A27-867F-D7C60CD1DA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971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46278DDE-F0AA-C71D-487D-69139F39CE75}"/>
              </a:ext>
            </a:extLst>
          </p:cNvPr>
          <p:cNvSpPr/>
          <p:nvPr/>
        </p:nvSpPr>
        <p:spPr>
          <a:xfrm>
            <a:off x="343553" y="273319"/>
            <a:ext cx="115048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Navigating the Future of Online Shopping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3FECCA5-BA0A-0071-E81D-1BF56DBDE139}"/>
              </a:ext>
            </a:extLst>
          </p:cNvPr>
          <p:cNvSpPr/>
          <p:nvPr/>
        </p:nvSpPr>
        <p:spPr>
          <a:xfrm>
            <a:off x="2317787" y="9820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Target Dataset Analysis using SQL &amp; Python</a:t>
            </a:r>
            <a:endParaRPr lang="en-US" sz="20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0DF9D37-8D53-1CAD-3D0D-8FFBE1D8B058}"/>
              </a:ext>
            </a:extLst>
          </p:cNvPr>
          <p:cNvSpPr/>
          <p:nvPr/>
        </p:nvSpPr>
        <p:spPr>
          <a:xfrm>
            <a:off x="4344623" y="2026395"/>
            <a:ext cx="350274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Presented by: Lopita Mishra</a:t>
            </a:r>
            <a:endParaRPr 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3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85B0FB3-EF96-0369-755A-C91E9BEB7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16" y="0"/>
            <a:ext cx="10415016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Q13. Year-over-Year Growth Rate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Query: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WITH annual AS ( SELECT YEAR(STR_TO_DATE(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order_purchase_timestamp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'%Y-%m-%d %H:%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:%s')) AS yr, SUM(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oi.price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AS revenue FROM orders o JOIN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order_items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oi ON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o.order_id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oi.order_id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GROUP BY yr ) SELECT yr, revenue, ROUND(100 * (revenue - LAG(revenue) OVER (ORDER BY yr)) / LAG(revenue) OVER (ORDER BY yr), 2) 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yoy_pct_change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FROM annual ORDER BY yr;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Code: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orders.merge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pd.to_datetime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'], errors='coerce')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['year']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merged_orders.groupby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('year')['price'].sum().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YoY_Growth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_%']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['price'].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pct_change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 * 100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yearly_sales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Strong growth observed in 2017 and 2018, reflecting market expansion.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AD683B-961C-9B5D-26F2-7D8AC8B2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29972"/>
              </p:ext>
            </p:extLst>
          </p:nvPr>
        </p:nvGraphicFramePr>
        <p:xfrm>
          <a:off x="530352" y="3088481"/>
          <a:ext cx="8806878" cy="1097280"/>
        </p:xfrm>
        <a:graphic>
          <a:graphicData uri="http://schemas.openxmlformats.org/drawingml/2006/table">
            <a:tbl>
              <a:tblPr/>
              <a:tblGrid>
                <a:gridCol w="2842112">
                  <a:extLst>
                    <a:ext uri="{9D8B030D-6E8A-4147-A177-3AD203B41FA5}">
                      <a16:colId xmlns:a16="http://schemas.microsoft.com/office/drawing/2014/main" val="553475713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877485074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3525539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Revenue (USD)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YoY Growth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121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49,785.92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144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6,155,806.98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12,164.55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68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7,386,050.80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0988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A28116-EF42-3A4A-0716-6E710EE29980}"/>
              </a:ext>
            </a:extLst>
          </p:cNvPr>
          <p:cNvSpPr txBox="1"/>
          <p:nvPr/>
        </p:nvSpPr>
        <p:spPr>
          <a:xfrm>
            <a:off x="128016" y="4616648"/>
            <a:ext cx="11935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Q14. Top 3 customers who spent the most money in each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cust_yearly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AS (  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YEAR(STR_TO_DATE(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:%s')) AS yr,         SUM(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FROM orders o  JOIN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oi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oi.order_id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GROUP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yr)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yr,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total_spentFROM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  SELECT cy.*, ROW_NUMBER() OVER (PARTITION BY yr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total_spent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DESC)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FROM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cust_yearly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cy) 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&lt;= 3ORDER BY yr,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6357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5C2089-62B5-EEC3-DDCB-F049BEFF34AA}"/>
              </a:ext>
            </a:extLst>
          </p:cNvPr>
          <p:cNvSpPr txBox="1"/>
          <p:nvPr/>
        </p:nvSpPr>
        <p:spPr>
          <a:xfrm>
            <a:off x="73152" y="18288"/>
            <a:ext cx="1260957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orders['Year'] = orders['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yearly_customer_spending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orders.merge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(['Year',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'])['price']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    .sum()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    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top3_customers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yearly_customer_spending.groupby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('Year').apply(lambda x: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x.nlargest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(3, 'price')).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(drop=True) 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top3_customers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Top 1 Customer has contributed 12,347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top-spending customers vary each year, showing that high-value buyers are not consistent across years. </a:t>
            </a:r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5BC69-2BAC-C4DF-235E-2C46F6292997}"/>
              </a:ext>
            </a:extLst>
          </p:cNvPr>
          <p:cNvSpPr txBox="1"/>
          <p:nvPr/>
        </p:nvSpPr>
        <p:spPr>
          <a:xfrm>
            <a:off x="0" y="2556593"/>
            <a:ext cx="123169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Q15. Customer retention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cust_first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AS (SELECT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MIN(STR_TO_DATE(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:%s')) AS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FROM orders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GROUP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cust_next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AS (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SELECT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MIN(STR_TO_DATE(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:%s')) AS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next_purchase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FROM orders o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JOIN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cust_first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cf.customer_id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WHERE STR_TO_DATE(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:%s') &gt;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cf.first_purchase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GROUP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SELECT ROUND(100 * SUM(CASE WHEN TIMESTAMPDIFF(MONTH,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cf.first_purchase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cn.next_purchase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 &lt;= 6 THEN 1 ELSE 0 END) / COUNT(*), 2) AS retention_pct_within_6_months FROM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cust_first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LEFT JOIN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cust_next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cf.customer_id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cn.customer_id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orders.groupby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')['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'].min().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orders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orders.merge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suffixes=('', '_first'))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orders['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month_diff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 = ((orders['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 - orders['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order_purchase_timestamp_first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']).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dt.days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 / 30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retained_customers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orders[orders['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month_diff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 &lt;= 6]['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nunique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total_customers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first_purchase.shape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[0]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retention_rate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round(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retained_customers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total_customers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* 100, 2)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retention_rate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 (Sample):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Retention Rate = 0.0%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 No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customers made a repeat purchase within 6 months of their first order, indicating low short-term loyalty. This suggests the company should focus on customer engagement, loyalty programs, and post-purchase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58224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4CEAC91-B26F-6942-F7A6-BC2F1797CDF7}"/>
              </a:ext>
            </a:extLst>
          </p:cNvPr>
          <p:cNvSpPr/>
          <p:nvPr/>
        </p:nvSpPr>
        <p:spPr>
          <a:xfrm>
            <a:off x="184404" y="205731"/>
            <a:ext cx="11823192" cy="102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2018 Monthly Trends &amp; Customer Behaviour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665FE3A-2140-D9DA-C5AB-232E9DAF5458}"/>
              </a:ext>
            </a:extLst>
          </p:cNvPr>
          <p:cNvSpPr/>
          <p:nvPr/>
        </p:nvSpPr>
        <p:spPr>
          <a:xfrm>
            <a:off x="301752" y="947966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142E650-78AB-BD86-43B0-B15C5417F2D2}"/>
              </a:ext>
            </a:extLst>
          </p:cNvPr>
          <p:cNvSpPr/>
          <p:nvPr/>
        </p:nvSpPr>
        <p:spPr>
          <a:xfrm>
            <a:off x="301752" y="1204665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7D7069C-8918-98F0-040C-740106C259B9}"/>
              </a:ext>
            </a:extLst>
          </p:cNvPr>
          <p:cNvSpPr/>
          <p:nvPr/>
        </p:nvSpPr>
        <p:spPr>
          <a:xfrm>
            <a:off x="301752" y="1332657"/>
            <a:ext cx="389891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Monthly Order Patterns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1BCFAB4-8A67-21A1-F20E-A552B3234EBC}"/>
              </a:ext>
            </a:extLst>
          </p:cNvPr>
          <p:cNvSpPr/>
          <p:nvPr/>
        </p:nvSpPr>
        <p:spPr>
          <a:xfrm>
            <a:off x="301752" y="1688535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 volume fluctuations throughout 2018 reveal seasonal trends and peak shopping periods, essential for inventory planning and resource allocation.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BF65BDF-3C37-FBE1-1DAA-E9E3A96F87FD}"/>
              </a:ext>
            </a:extLst>
          </p:cNvPr>
          <p:cNvSpPr/>
          <p:nvPr/>
        </p:nvSpPr>
        <p:spPr>
          <a:xfrm>
            <a:off x="301752" y="2412434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D689E045-239C-33BE-C379-07E619084227}"/>
              </a:ext>
            </a:extLst>
          </p:cNvPr>
          <p:cNvSpPr/>
          <p:nvPr/>
        </p:nvSpPr>
        <p:spPr>
          <a:xfrm>
            <a:off x="301752" y="2669133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7336530-2121-2E88-CAD9-A3B418937812}"/>
              </a:ext>
            </a:extLst>
          </p:cNvPr>
          <p:cNvSpPr/>
          <p:nvPr/>
        </p:nvSpPr>
        <p:spPr>
          <a:xfrm>
            <a:off x="301752" y="2797125"/>
            <a:ext cx="312338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City-Level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CF0773A-7D76-FA7D-8D49-263A0A2BEB1C}"/>
              </a:ext>
            </a:extLst>
          </p:cNvPr>
          <p:cNvSpPr/>
          <p:nvPr/>
        </p:nvSpPr>
        <p:spPr>
          <a:xfrm>
            <a:off x="301752" y="3153003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Top 20 cities by average products per order showcase metropolitan areas driving higher basket values and premium purchasing behaviour.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9F512CD5-393B-000A-D31A-BDAC01CD2DCF}"/>
              </a:ext>
            </a:extLst>
          </p:cNvPr>
          <p:cNvSpPr/>
          <p:nvPr/>
        </p:nvSpPr>
        <p:spPr>
          <a:xfrm>
            <a:off x="301752" y="3668067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03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430FF912-6CDD-D564-F7F1-2A2F1F48ED3E}"/>
              </a:ext>
            </a:extLst>
          </p:cNvPr>
          <p:cNvSpPr/>
          <p:nvPr/>
        </p:nvSpPr>
        <p:spPr>
          <a:xfrm>
            <a:off x="301752" y="3924766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1CB75F0-DE05-59F1-0156-E386A361D6F4}"/>
              </a:ext>
            </a:extLst>
          </p:cNvPr>
          <p:cNvSpPr/>
          <p:nvPr/>
        </p:nvSpPr>
        <p:spPr>
          <a:xfrm>
            <a:off x="301752" y="4052758"/>
            <a:ext cx="351211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Revenue Distribution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1233FD2-B538-CE23-788A-B4E829B49B4B}"/>
              </a:ext>
            </a:extLst>
          </p:cNvPr>
          <p:cNvSpPr/>
          <p:nvPr/>
        </p:nvSpPr>
        <p:spPr>
          <a:xfrm>
            <a:off x="301752" y="4408636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Percentage revenue contribution by product category highlights strategic focus areas for marketing investment and supplier partnerships.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BB5AEC02-2697-4AF1-D9D6-AD7C56B6E709}"/>
              </a:ext>
            </a:extLst>
          </p:cNvPr>
          <p:cNvSpPr/>
          <p:nvPr/>
        </p:nvSpPr>
        <p:spPr>
          <a:xfrm>
            <a:off x="301752" y="4929973"/>
            <a:ext cx="24341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Montserrat Light" pitchFamily="34" charset="-122"/>
                <a:cs typeface="Arial" panose="020B0604020202020204" pitchFamily="34" charset="0"/>
              </a:rPr>
              <a:t>04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80C9F7D3-7633-2126-A75A-E6C6282CE80F}"/>
              </a:ext>
            </a:extLst>
          </p:cNvPr>
          <p:cNvSpPr/>
          <p:nvPr/>
        </p:nvSpPr>
        <p:spPr>
          <a:xfrm>
            <a:off x="301752" y="5186671"/>
            <a:ext cx="11823192" cy="2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DD53703-B72F-4E37-7EE0-E427686D7192}"/>
              </a:ext>
            </a:extLst>
          </p:cNvPr>
          <p:cNvSpPr/>
          <p:nvPr/>
        </p:nvSpPr>
        <p:spPr>
          <a:xfrm>
            <a:off x="301752" y="5314664"/>
            <a:ext cx="304289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Price Sensitivity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212F911-CED8-5C92-ACFD-D780B9A3A77A}"/>
              </a:ext>
            </a:extLst>
          </p:cNvPr>
          <p:cNvSpPr/>
          <p:nvPr/>
        </p:nvSpPr>
        <p:spPr>
          <a:xfrm>
            <a:off x="301752" y="5670541"/>
            <a:ext cx="1182319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Scatter plot analysis of price versus purchase frequency reveals optimal pricing strategies and customer value perception patterns.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97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81FA1FF-B92F-E5E0-BF59-A96F2F3F7789}"/>
              </a:ext>
            </a:extLst>
          </p:cNvPr>
          <p:cNvSpPr/>
          <p:nvPr/>
        </p:nvSpPr>
        <p:spPr>
          <a:xfrm>
            <a:off x="2205275" y="72355"/>
            <a:ext cx="7537728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Advanced Analytics Deep Dive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02A443C-4D68-69A4-74B5-A1B6DF645AF6}"/>
              </a:ext>
            </a:extLst>
          </p:cNvPr>
          <p:cNvSpPr/>
          <p:nvPr/>
        </p:nvSpPr>
        <p:spPr>
          <a:xfrm>
            <a:off x="269161" y="1348113"/>
            <a:ext cx="11922839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Sophisticated analytical techniques reveal patterns beyond surface-level metrics, providing strategic foresight for business growth.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8B56C8C-719C-EAC9-6897-89B913516A65}"/>
              </a:ext>
            </a:extLst>
          </p:cNvPr>
          <p:cNvSpPr/>
          <p:nvPr/>
        </p:nvSpPr>
        <p:spPr>
          <a:xfrm>
            <a:off x="2327136" y="2082546"/>
            <a:ext cx="3850243" cy="2487335"/>
          </a:xfrm>
          <a:prstGeom prst="roundRect">
            <a:avLst>
              <a:gd name="adj" fmla="val 4411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774C9BE-51AE-FAC5-1A78-538D60E952C1}"/>
              </a:ext>
            </a:extLst>
          </p:cNvPr>
          <p:cNvSpPr/>
          <p:nvPr/>
        </p:nvSpPr>
        <p:spPr>
          <a:xfrm>
            <a:off x="2327136" y="2059686"/>
            <a:ext cx="3850243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D92FBB3-0322-28F6-BEEB-C22B371E4C0A}"/>
              </a:ext>
            </a:extLst>
          </p:cNvPr>
          <p:cNvSpPr/>
          <p:nvPr/>
        </p:nvSpPr>
        <p:spPr>
          <a:xfrm>
            <a:off x="3981628" y="1811917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66F3210-A3CF-2C0A-8A0B-48324454EA12}"/>
              </a:ext>
            </a:extLst>
          </p:cNvPr>
          <p:cNvSpPr/>
          <p:nvPr/>
        </p:nvSpPr>
        <p:spPr>
          <a:xfrm>
            <a:off x="4144029" y="1947172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DF33B17-0003-8F65-67A3-210F7B5B8482}"/>
              </a:ext>
            </a:extLst>
          </p:cNvPr>
          <p:cNvSpPr/>
          <p:nvPr/>
        </p:nvSpPr>
        <p:spPr>
          <a:xfrm>
            <a:off x="2530375" y="2533555"/>
            <a:ext cx="325981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Customer Value Trajectory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DAA43FCB-4AAF-9772-D860-8D9C0EF3D40A}"/>
              </a:ext>
            </a:extLst>
          </p:cNvPr>
          <p:cNvSpPr/>
          <p:nvPr/>
        </p:nvSpPr>
        <p:spPr>
          <a:xfrm>
            <a:off x="2530375" y="2923604"/>
            <a:ext cx="3443764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Moving average analysis of order values across sample customers demonstrates purchasing evolution over time, identifying high-value customer segments and growth opportunities.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043E73F4-1C9B-A9C7-15D4-6239E2361C16}"/>
              </a:ext>
            </a:extLst>
          </p:cNvPr>
          <p:cNvSpPr/>
          <p:nvPr/>
        </p:nvSpPr>
        <p:spPr>
          <a:xfrm>
            <a:off x="6357758" y="2082546"/>
            <a:ext cx="3850362" cy="2487335"/>
          </a:xfrm>
          <a:prstGeom prst="roundRect">
            <a:avLst>
              <a:gd name="adj" fmla="val 4411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0E131C84-4561-0C38-91DD-2DDD7644B8FE}"/>
              </a:ext>
            </a:extLst>
          </p:cNvPr>
          <p:cNvSpPr/>
          <p:nvPr/>
        </p:nvSpPr>
        <p:spPr>
          <a:xfrm>
            <a:off x="6357758" y="2059686"/>
            <a:ext cx="3850362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E5A783E9-0E7A-EFF7-813D-4581A04105A5}"/>
              </a:ext>
            </a:extLst>
          </p:cNvPr>
          <p:cNvSpPr/>
          <p:nvPr/>
        </p:nvSpPr>
        <p:spPr>
          <a:xfrm>
            <a:off x="8012251" y="1811917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F387379-792E-1260-E602-4064FC8BC6DE}"/>
              </a:ext>
            </a:extLst>
          </p:cNvPr>
          <p:cNvSpPr/>
          <p:nvPr/>
        </p:nvSpPr>
        <p:spPr>
          <a:xfrm>
            <a:off x="8174652" y="1947172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2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C72D861-3BF2-487D-F471-684C5FA5043B}"/>
              </a:ext>
            </a:extLst>
          </p:cNvPr>
          <p:cNvSpPr/>
          <p:nvPr/>
        </p:nvSpPr>
        <p:spPr>
          <a:xfrm>
            <a:off x="6560998" y="2533555"/>
            <a:ext cx="275855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Year-over-Year Growth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E98EC215-E22C-3926-BCAA-DCFB522AEDED}"/>
              </a:ext>
            </a:extLst>
          </p:cNvPr>
          <p:cNvSpPr/>
          <p:nvPr/>
        </p:nvSpPr>
        <p:spPr>
          <a:xfrm>
            <a:off x="6560998" y="2923604"/>
            <a:ext cx="3443883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Sales growth comparison reveals acceleration trends, highlighting successful strategies and areas requiring adjustment for sustained expansion.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9D36C62E-2667-EE81-33A4-5FD33A6C37D8}"/>
              </a:ext>
            </a:extLst>
          </p:cNvPr>
          <p:cNvSpPr/>
          <p:nvPr/>
        </p:nvSpPr>
        <p:spPr>
          <a:xfrm>
            <a:off x="2327136" y="5020889"/>
            <a:ext cx="7880985" cy="1621512"/>
          </a:xfrm>
          <a:prstGeom prst="roundRect">
            <a:avLst>
              <a:gd name="adj" fmla="val 6767"/>
            </a:avLst>
          </a:prstGeom>
          <a:solidFill>
            <a:srgbClr val="F8ECE4"/>
          </a:solidFill>
          <a:ln/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15B28816-F091-6CA2-78A5-8D498F54CD2A}"/>
              </a:ext>
            </a:extLst>
          </p:cNvPr>
          <p:cNvSpPr/>
          <p:nvPr/>
        </p:nvSpPr>
        <p:spPr>
          <a:xfrm>
            <a:off x="2327136" y="4998029"/>
            <a:ext cx="7880985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66F3B64F-6CB7-E3FF-65B1-9AB6BC3E599C}"/>
              </a:ext>
            </a:extLst>
          </p:cNvPr>
          <p:cNvSpPr/>
          <p:nvPr/>
        </p:nvSpPr>
        <p:spPr>
          <a:xfrm>
            <a:off x="5996999" y="4750260"/>
            <a:ext cx="541258" cy="541258"/>
          </a:xfrm>
          <a:prstGeom prst="roundRect">
            <a:avLst>
              <a:gd name="adj" fmla="val 168940"/>
            </a:avLst>
          </a:prstGeom>
          <a:solidFill>
            <a:srgbClr val="151617"/>
          </a:solidFill>
          <a:ln/>
        </p:spPr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40D3EB28-1E80-B6A2-46C5-4B46AE9FE8FC}"/>
              </a:ext>
            </a:extLst>
          </p:cNvPr>
          <p:cNvSpPr/>
          <p:nvPr/>
        </p:nvSpPr>
        <p:spPr>
          <a:xfrm>
            <a:off x="6159400" y="4885515"/>
            <a:ext cx="21645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3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AC336A3C-B76D-9644-FD49-60BD778B78F2}"/>
              </a:ext>
            </a:extLst>
          </p:cNvPr>
          <p:cNvSpPr/>
          <p:nvPr/>
        </p:nvSpPr>
        <p:spPr>
          <a:xfrm>
            <a:off x="2530375" y="5471898"/>
            <a:ext cx="225540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Retention Metrics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0AC3FE16-D2D8-2191-30A9-6AC8666BC97F}"/>
              </a:ext>
            </a:extLst>
          </p:cNvPr>
          <p:cNvSpPr/>
          <p:nvPr/>
        </p:nvSpPr>
        <p:spPr>
          <a:xfrm>
            <a:off x="2530375" y="5861947"/>
            <a:ext cx="7474506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Six-month customer retention analysis provides critical insights into loyalty programmes effectiveness and customer satisfaction levels.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EC82FEFB-D28F-09A7-0714-98C100F197AA}"/>
              </a:ext>
            </a:extLst>
          </p:cNvPr>
          <p:cNvSpPr/>
          <p:nvPr/>
        </p:nvSpPr>
        <p:spPr>
          <a:xfrm>
            <a:off x="137158" y="1648150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0F6545C6-2D0D-9A37-E3B8-35E60E96ED94}"/>
              </a:ext>
            </a:extLst>
          </p:cNvPr>
          <p:cNvSpPr/>
          <p:nvPr/>
        </p:nvSpPr>
        <p:spPr>
          <a:xfrm>
            <a:off x="119560" y="1897766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CC2257-B9A4-AF6B-4460-A947B6C98BF9}"/>
              </a:ext>
            </a:extLst>
          </p:cNvPr>
          <p:cNvSpPr/>
          <p:nvPr/>
        </p:nvSpPr>
        <p:spPr>
          <a:xfrm>
            <a:off x="173736" y="91440"/>
            <a:ext cx="3264884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Tools &amp; Methodology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6F46B86-E12A-F393-633E-588726A7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625055"/>
            <a:ext cx="4023360" cy="305997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6F48075-A78A-F023-2C80-0AA7831E7763}"/>
              </a:ext>
            </a:extLst>
          </p:cNvPr>
          <p:cNvSpPr/>
          <p:nvPr/>
        </p:nvSpPr>
        <p:spPr>
          <a:xfrm>
            <a:off x="1344168" y="3791498"/>
            <a:ext cx="2365786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SQL/MySQL</a:t>
            </a:r>
            <a:endParaRPr lang="en-US" sz="1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268D0A-A4F2-C72C-9383-8F7713C3316D}"/>
              </a:ext>
            </a:extLst>
          </p:cNvPr>
          <p:cNvSpPr/>
          <p:nvPr/>
        </p:nvSpPr>
        <p:spPr>
          <a:xfrm>
            <a:off x="173736" y="4109466"/>
            <a:ext cx="4023360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Robust data extraction, complex aggregations, and sophisticated calculations form the foundation of our analysis pipeline.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4792AA4-CAAF-135F-6FF5-A967FA4A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978" y="623506"/>
            <a:ext cx="4111215" cy="305997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7EF07DCE-C3FD-1304-8ED1-F5024ABBFA84}"/>
              </a:ext>
            </a:extLst>
          </p:cNvPr>
          <p:cNvSpPr/>
          <p:nvPr/>
        </p:nvSpPr>
        <p:spPr>
          <a:xfrm>
            <a:off x="5538545" y="3814538"/>
            <a:ext cx="2339621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Python Analytics</a:t>
            </a:r>
            <a:endParaRPr lang="en-US" sz="1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FBC46D0-E6DA-3105-9E34-7C5CA4A0D15F}"/>
              </a:ext>
            </a:extLst>
          </p:cNvPr>
          <p:cNvSpPr/>
          <p:nvPr/>
        </p:nvSpPr>
        <p:spPr>
          <a:xfrm>
            <a:off x="4282978" y="4109466"/>
            <a:ext cx="4111215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Leveraging Pandas, Seaborn, and Matplotlib for advanced statistical analysis and compelling data visualisation.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360719A0-E794-0BE6-D82B-7934BCD8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075" y="598254"/>
            <a:ext cx="3711925" cy="308523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1A1C95A1-DEB3-9E55-731E-9FC668702BF5}"/>
              </a:ext>
            </a:extLst>
          </p:cNvPr>
          <p:cNvSpPr/>
          <p:nvPr/>
        </p:nvSpPr>
        <p:spPr>
          <a:xfrm>
            <a:off x="9397662" y="3802166"/>
            <a:ext cx="187675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Google Colab</a:t>
            </a:r>
            <a:endParaRPr lang="en-US" sz="1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D96416E-3AA8-6ED3-A7E5-8445DD2482D8}"/>
              </a:ext>
            </a:extLst>
          </p:cNvPr>
          <p:cNvSpPr/>
          <p:nvPr/>
        </p:nvSpPr>
        <p:spPr>
          <a:xfrm>
            <a:off x="8482049" y="4109466"/>
            <a:ext cx="3709951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Interactive notebooks enable collaborative analysis, reproducible research, and seamless sharing of insights across teams.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056DA255-A03D-195F-53F5-F4C43B21ECF2}"/>
              </a:ext>
            </a:extLst>
          </p:cNvPr>
          <p:cNvSpPr/>
          <p:nvPr/>
        </p:nvSpPr>
        <p:spPr>
          <a:xfrm>
            <a:off x="173736" y="5320783"/>
            <a:ext cx="12191999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Conclusion: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This comprehensive analysis identifies high-revenue categories, quantifies customer retention, ranks seller performance, and uncovers city-level patterns empowering targeted marketing strategies and data-driven inventory planning for sustainable growth.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2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3360-C50D-B911-AD0B-344EB13D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087" y="2510118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6000" dirty="0" err="1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ThANK</a:t>
            </a:r>
            <a:r>
              <a:rPr lang="en-IN" sz="60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318998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648D5CD-29CB-6033-1D98-0813E49D8D94}"/>
              </a:ext>
            </a:extLst>
          </p:cNvPr>
          <p:cNvSpPr/>
          <p:nvPr/>
        </p:nvSpPr>
        <p:spPr>
          <a:xfrm>
            <a:off x="4946168" y="1167957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Objective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FB17442-9C5E-7103-793B-9C8A6B623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946168" cy="68580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3CBC85F7-039F-A24F-0F71-E16B6E016C31}"/>
              </a:ext>
            </a:extLst>
          </p:cNvPr>
          <p:cNvSpPr/>
          <p:nvPr/>
        </p:nvSpPr>
        <p:spPr>
          <a:xfrm>
            <a:off x="5248656" y="2227255"/>
            <a:ext cx="600682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Our analysis aims to unlock valuable insights from comprehensive ecommerce datasets, examining customer behaviour, order patterns, and product performance.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8A1972B-D752-4AE4-8C79-DB1DEFBE0F67}"/>
              </a:ext>
            </a:extLst>
          </p:cNvPr>
          <p:cNvSpPr/>
          <p:nvPr/>
        </p:nvSpPr>
        <p:spPr>
          <a:xfrm>
            <a:off x="5248656" y="3402521"/>
            <a:ext cx="600682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Extract actionable insights from customer, order, product, and seller datasets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770847A-7279-B083-EF19-3947CDCBD064}"/>
              </a:ext>
            </a:extLst>
          </p:cNvPr>
          <p:cNvSpPr/>
          <p:nvPr/>
        </p:nvSpPr>
        <p:spPr>
          <a:xfrm>
            <a:off x="5248656" y="4134517"/>
            <a:ext cx="600682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Analyse sales trends, order patterns, and customer behaviour dynamics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F737BCE-D586-B794-8B93-127DC026D31E}"/>
              </a:ext>
            </a:extLst>
          </p:cNvPr>
          <p:cNvSpPr/>
          <p:nvPr/>
        </p:nvSpPr>
        <p:spPr>
          <a:xfrm>
            <a:off x="5248656" y="4866513"/>
            <a:ext cx="600682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Visualise key metrics to support data-driven decision-making and strategic planning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46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BE65DA-12BB-2777-A8A9-0483392FAB41}"/>
              </a:ext>
            </a:extLst>
          </p:cNvPr>
          <p:cNvSpPr/>
          <p:nvPr/>
        </p:nvSpPr>
        <p:spPr>
          <a:xfrm>
            <a:off x="216813" y="15500"/>
            <a:ext cx="4393600" cy="74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Data Overview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2AB049B-7140-75E6-F9D0-EB4F5BC23EB4}"/>
              </a:ext>
            </a:extLst>
          </p:cNvPr>
          <p:cNvSpPr/>
          <p:nvPr/>
        </p:nvSpPr>
        <p:spPr>
          <a:xfrm>
            <a:off x="198584" y="601323"/>
            <a:ext cx="10125051" cy="76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Our comprehensive analysis draws from seven interconnected datasets, providing a 360-degree view of the ecommerce ecosystem.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13291AD-DB5D-2DAB-C99B-817752744C9A}"/>
              </a:ext>
            </a:extLst>
          </p:cNvPr>
          <p:cNvSpPr/>
          <p:nvPr/>
        </p:nvSpPr>
        <p:spPr>
          <a:xfrm>
            <a:off x="190963" y="1373760"/>
            <a:ext cx="10630349" cy="5511960"/>
          </a:xfrm>
          <a:prstGeom prst="roundRect">
            <a:avLst>
              <a:gd name="adj" fmla="val 1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12900FE-AE36-1042-23E3-18FD0F9D95BB}"/>
              </a:ext>
            </a:extLst>
          </p:cNvPr>
          <p:cNvSpPr/>
          <p:nvPr/>
        </p:nvSpPr>
        <p:spPr>
          <a:xfrm>
            <a:off x="198584" y="1381380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E155BDC-DBA1-464F-EB35-6D2C01E767FE}"/>
              </a:ext>
            </a:extLst>
          </p:cNvPr>
          <p:cNvSpPr/>
          <p:nvPr/>
        </p:nvSpPr>
        <p:spPr>
          <a:xfrm>
            <a:off x="415397" y="1519017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Dataset</a:t>
            </a:r>
            <a:endParaRPr lang="en-US" sz="17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2ECF650-8E27-0544-74CF-15C1806D1F24}"/>
              </a:ext>
            </a:extLst>
          </p:cNvPr>
          <p:cNvSpPr/>
          <p:nvPr/>
        </p:nvSpPr>
        <p:spPr>
          <a:xfrm>
            <a:off x="3693664" y="1519017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Records</a:t>
            </a:r>
            <a:endParaRPr lang="en-US" sz="17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E64131C-847A-C1BA-C38A-108C12CB26CD}"/>
              </a:ext>
            </a:extLst>
          </p:cNvPr>
          <p:cNvSpPr/>
          <p:nvPr/>
        </p:nvSpPr>
        <p:spPr>
          <a:xfrm>
            <a:off x="6313157" y="1519017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accent1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Key Columns</a:t>
            </a:r>
            <a:endParaRPr lang="en-US" sz="17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29598F89-DD74-2EEA-A5D8-4FD91DF64AA6}"/>
              </a:ext>
            </a:extLst>
          </p:cNvPr>
          <p:cNvSpPr/>
          <p:nvPr/>
        </p:nvSpPr>
        <p:spPr>
          <a:xfrm>
            <a:off x="198584" y="2003482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E4C1EF9-9473-13D4-1FEA-536B4B110CA7}"/>
              </a:ext>
            </a:extLst>
          </p:cNvPr>
          <p:cNvSpPr/>
          <p:nvPr/>
        </p:nvSpPr>
        <p:spPr>
          <a:xfrm>
            <a:off x="415397" y="2141118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Customers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193D6A7-9ED9-3E41-8714-0433BC6FAF15}"/>
              </a:ext>
            </a:extLst>
          </p:cNvPr>
          <p:cNvSpPr/>
          <p:nvPr/>
        </p:nvSpPr>
        <p:spPr>
          <a:xfrm>
            <a:off x="3693664" y="2141118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99,441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9F060D8-200D-30B8-AA2F-48E1A5B1AD61}"/>
              </a:ext>
            </a:extLst>
          </p:cNvPr>
          <p:cNvSpPr/>
          <p:nvPr/>
        </p:nvSpPr>
        <p:spPr>
          <a:xfrm>
            <a:off x="6313157" y="2141118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customer_id, city, state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B331473-DB2E-605E-D59D-AA127F4EBA94}"/>
              </a:ext>
            </a:extLst>
          </p:cNvPr>
          <p:cNvSpPr/>
          <p:nvPr/>
        </p:nvSpPr>
        <p:spPr>
          <a:xfrm>
            <a:off x="198584" y="2625583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00EC3CEE-25A1-2484-3869-80C022551B80}"/>
              </a:ext>
            </a:extLst>
          </p:cNvPr>
          <p:cNvSpPr/>
          <p:nvPr/>
        </p:nvSpPr>
        <p:spPr>
          <a:xfrm>
            <a:off x="415397" y="2763220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278241FD-1279-791C-7144-415EFEE4F6E9}"/>
              </a:ext>
            </a:extLst>
          </p:cNvPr>
          <p:cNvSpPr/>
          <p:nvPr/>
        </p:nvSpPr>
        <p:spPr>
          <a:xfrm>
            <a:off x="3693664" y="2763220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99,441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308A5CBF-E574-55B4-8B83-755050DA5513}"/>
              </a:ext>
            </a:extLst>
          </p:cNvPr>
          <p:cNvSpPr/>
          <p:nvPr/>
        </p:nvSpPr>
        <p:spPr>
          <a:xfrm>
            <a:off x="6313157" y="2763220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order_id, customer_id, timestamps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5DA1C5DD-A54A-986D-559D-BBE19D9DD4EF}"/>
              </a:ext>
            </a:extLst>
          </p:cNvPr>
          <p:cNvSpPr/>
          <p:nvPr/>
        </p:nvSpPr>
        <p:spPr>
          <a:xfrm>
            <a:off x="198584" y="3247685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1E1C4DF3-0CAC-227A-4090-DE9BC4AC60E1}"/>
              </a:ext>
            </a:extLst>
          </p:cNvPr>
          <p:cNvSpPr/>
          <p:nvPr/>
        </p:nvSpPr>
        <p:spPr>
          <a:xfrm>
            <a:off x="415397" y="3385321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 Items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ED0C0E4-E9FC-244C-5E7E-E20D2EF832F2}"/>
              </a:ext>
            </a:extLst>
          </p:cNvPr>
          <p:cNvSpPr/>
          <p:nvPr/>
        </p:nvSpPr>
        <p:spPr>
          <a:xfrm>
            <a:off x="3693664" y="3385321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112,650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0013A9C9-1652-B2C8-A79D-402956A36AC6}"/>
              </a:ext>
            </a:extLst>
          </p:cNvPr>
          <p:cNvSpPr/>
          <p:nvPr/>
        </p:nvSpPr>
        <p:spPr>
          <a:xfrm>
            <a:off x="6313157" y="3385321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order_id, product_id, seller_id, price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0328A032-2D71-700B-7D21-08706B95019E}"/>
              </a:ext>
            </a:extLst>
          </p:cNvPr>
          <p:cNvSpPr/>
          <p:nvPr/>
        </p:nvSpPr>
        <p:spPr>
          <a:xfrm>
            <a:off x="198584" y="3869787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E46F5A7D-BDB6-7A3B-5FC1-2EE5D48F5D6E}"/>
              </a:ext>
            </a:extLst>
          </p:cNvPr>
          <p:cNvSpPr/>
          <p:nvPr/>
        </p:nvSpPr>
        <p:spPr>
          <a:xfrm>
            <a:off x="415397" y="4007423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Payments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9D861805-5ADA-A667-C2D5-C46771F9484F}"/>
              </a:ext>
            </a:extLst>
          </p:cNvPr>
          <p:cNvSpPr/>
          <p:nvPr/>
        </p:nvSpPr>
        <p:spPr>
          <a:xfrm>
            <a:off x="3693664" y="4007423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103,886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9EC21C72-FD16-33FD-F987-24E4BCBD9BFD}"/>
              </a:ext>
            </a:extLst>
          </p:cNvPr>
          <p:cNvSpPr/>
          <p:nvPr/>
        </p:nvSpPr>
        <p:spPr>
          <a:xfrm>
            <a:off x="6313157" y="4007423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order_id, payment_type, installments, value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F65F6F14-09CD-6C3E-5AE6-3A598F91B355}"/>
              </a:ext>
            </a:extLst>
          </p:cNvPr>
          <p:cNvSpPr/>
          <p:nvPr/>
        </p:nvSpPr>
        <p:spPr>
          <a:xfrm>
            <a:off x="198584" y="4491888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58095B38-769F-BFEF-3D65-F168674128D4}"/>
              </a:ext>
            </a:extLst>
          </p:cNvPr>
          <p:cNvSpPr/>
          <p:nvPr/>
        </p:nvSpPr>
        <p:spPr>
          <a:xfrm>
            <a:off x="415397" y="4629524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Sellers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9B32FC0B-B45C-9DE9-B073-22222A71C47F}"/>
              </a:ext>
            </a:extLst>
          </p:cNvPr>
          <p:cNvSpPr/>
          <p:nvPr/>
        </p:nvSpPr>
        <p:spPr>
          <a:xfrm>
            <a:off x="3693664" y="4629524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3,095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9E95A734-ABA6-793F-4126-E142BA285D17}"/>
              </a:ext>
            </a:extLst>
          </p:cNvPr>
          <p:cNvSpPr/>
          <p:nvPr/>
        </p:nvSpPr>
        <p:spPr>
          <a:xfrm>
            <a:off x="6313157" y="4629524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seller_id, city, state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7C46C9AB-C350-D54D-3E3C-2DD04A466FD1}"/>
              </a:ext>
            </a:extLst>
          </p:cNvPr>
          <p:cNvSpPr/>
          <p:nvPr/>
        </p:nvSpPr>
        <p:spPr>
          <a:xfrm>
            <a:off x="198584" y="5113990"/>
            <a:ext cx="10617994" cy="686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06B30C4D-4D85-714B-5EE2-609F11C19128}"/>
              </a:ext>
            </a:extLst>
          </p:cNvPr>
          <p:cNvSpPr/>
          <p:nvPr/>
        </p:nvSpPr>
        <p:spPr>
          <a:xfrm>
            <a:off x="415397" y="5251626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Products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5F5E13F8-A13C-7520-66AD-7E891D86C9EA}"/>
              </a:ext>
            </a:extLst>
          </p:cNvPr>
          <p:cNvSpPr/>
          <p:nvPr/>
        </p:nvSpPr>
        <p:spPr>
          <a:xfrm>
            <a:off x="3693664" y="5251626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32,951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0CD1F966-D249-021E-81E2-D30ED5787728}"/>
              </a:ext>
            </a:extLst>
          </p:cNvPr>
          <p:cNvSpPr/>
          <p:nvPr/>
        </p:nvSpPr>
        <p:spPr>
          <a:xfrm>
            <a:off x="6313157" y="5251626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product_id, category, price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076E10CD-6B2D-CDC6-58D5-0D1FCF9C0B07}"/>
              </a:ext>
            </a:extLst>
          </p:cNvPr>
          <p:cNvSpPr/>
          <p:nvPr/>
        </p:nvSpPr>
        <p:spPr>
          <a:xfrm>
            <a:off x="198584" y="5736091"/>
            <a:ext cx="10617994" cy="6868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92BD3762-8DA2-9142-FD00-98FD2B16DBB1}"/>
              </a:ext>
            </a:extLst>
          </p:cNvPr>
          <p:cNvSpPr/>
          <p:nvPr/>
        </p:nvSpPr>
        <p:spPr>
          <a:xfrm>
            <a:off x="415397" y="5873727"/>
            <a:ext cx="230007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Geolocation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AAC10D75-9BED-BEED-43CB-60AC7A0C8E45}"/>
              </a:ext>
            </a:extLst>
          </p:cNvPr>
          <p:cNvSpPr/>
          <p:nvPr/>
        </p:nvSpPr>
        <p:spPr>
          <a:xfrm>
            <a:off x="3693664" y="5873727"/>
            <a:ext cx="1766030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1,000,163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5E1A5A02-8B2D-5B88-B682-D08A9503A08D}"/>
              </a:ext>
            </a:extLst>
          </p:cNvPr>
          <p:cNvSpPr/>
          <p:nvPr/>
        </p:nvSpPr>
        <p:spPr>
          <a:xfrm>
            <a:off x="6313157" y="5873727"/>
            <a:ext cx="5485436" cy="382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zip_code, lat, lng, city, state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4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6E0048-E3A5-59A5-B5B0-FD91122397B2}"/>
              </a:ext>
            </a:extLst>
          </p:cNvPr>
          <p:cNvSpPr/>
          <p:nvPr/>
        </p:nvSpPr>
        <p:spPr>
          <a:xfrm>
            <a:off x="3044297" y="156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Basic Insights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F707798-A07D-7224-21A2-F885FA42EBB4}"/>
              </a:ext>
            </a:extLst>
          </p:cNvPr>
          <p:cNvSpPr/>
          <p:nvPr/>
        </p:nvSpPr>
        <p:spPr>
          <a:xfrm>
            <a:off x="2101382" y="1092160"/>
            <a:ext cx="3664744" cy="3491032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E9BBFF0-3B7C-5171-8A3E-C60BBAED8112}"/>
              </a:ext>
            </a:extLst>
          </p:cNvPr>
          <p:cNvSpPr/>
          <p:nvPr/>
        </p:nvSpPr>
        <p:spPr>
          <a:xfrm>
            <a:off x="2335816" y="1326594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Customer Distribution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CC60D50-51C6-E4F2-FAEF-FFC9FF6D8EEA}"/>
              </a:ext>
            </a:extLst>
          </p:cNvPr>
          <p:cNvSpPr/>
          <p:nvPr/>
        </p:nvSpPr>
        <p:spPr>
          <a:xfrm>
            <a:off x="2335816" y="1817011"/>
            <a:ext cx="319587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Analysis reveals customers spread across numerous unique cities throughout World, indicating widespread market penetration and diverse geographical reach.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E8D55F38-0239-51C2-B820-558512144CDE}"/>
              </a:ext>
            </a:extLst>
          </p:cNvPr>
          <p:cNvSpPr/>
          <p:nvPr/>
        </p:nvSpPr>
        <p:spPr>
          <a:xfrm>
            <a:off x="5992940" y="1092160"/>
            <a:ext cx="3664863" cy="3491032"/>
          </a:xfrm>
          <a:prstGeom prst="roundRect">
            <a:avLst>
              <a:gd name="adj" fmla="val 2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3DDCB63-ADF6-8A78-6CA9-41D356644C05}"/>
              </a:ext>
            </a:extLst>
          </p:cNvPr>
          <p:cNvSpPr/>
          <p:nvPr/>
        </p:nvSpPr>
        <p:spPr>
          <a:xfrm>
            <a:off x="6227374" y="1326594"/>
            <a:ext cx="2890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2017 Order Volume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290ABC5-64DF-0879-58B1-2CF71CAD60F3}"/>
              </a:ext>
            </a:extLst>
          </p:cNvPr>
          <p:cNvSpPr/>
          <p:nvPr/>
        </p:nvSpPr>
        <p:spPr>
          <a:xfrm>
            <a:off x="6227374" y="1817012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 robust 45,101</a:t>
            </a:r>
            <a:r>
              <a:rPr lang="en-US" sz="1750" b="1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 orders</a:t>
            </a: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 were processed in 2017, demonstrating strong platform engagement and sustained customer activity throughout the year.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C8E9CDC-182C-BE07-93CC-FE0D5615D31B}"/>
              </a:ext>
            </a:extLst>
          </p:cNvPr>
          <p:cNvSpPr/>
          <p:nvPr/>
        </p:nvSpPr>
        <p:spPr>
          <a:xfrm>
            <a:off x="2101381" y="4719278"/>
            <a:ext cx="7556421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6BE131A-85F8-FCBC-EE2E-E5E06D08B9ED}"/>
              </a:ext>
            </a:extLst>
          </p:cNvPr>
          <p:cNvSpPr/>
          <p:nvPr/>
        </p:nvSpPr>
        <p:spPr>
          <a:xfrm>
            <a:off x="2335816" y="5044440"/>
            <a:ext cx="2985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Payment Flexibility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1118F04-5823-2875-E895-16CD2F0AAB3E}"/>
              </a:ext>
            </a:extLst>
          </p:cNvPr>
          <p:cNvSpPr/>
          <p:nvPr/>
        </p:nvSpPr>
        <p:spPr>
          <a:xfrm>
            <a:off x="2335816" y="5534858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Significant portion of customers opted for installment-based payments, reflecting the importance of flexible payment options in driving conversions.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29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066298-5959-1E3A-B4BA-754C196091A7}"/>
              </a:ext>
            </a:extLst>
          </p:cNvPr>
          <p:cNvSpPr/>
          <p:nvPr/>
        </p:nvSpPr>
        <p:spPr>
          <a:xfrm>
            <a:off x="101963" y="0"/>
            <a:ext cx="7699248" cy="627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ontserrat Black" pitchFamily="34" charset="-122"/>
                <a:cs typeface="Arial" panose="020B0604020202020204" pitchFamily="34" charset="0"/>
              </a:rPr>
              <a:t>Category Performance Analysis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85CCC4D-C4BA-9C77-C01A-67C9299D1908}"/>
              </a:ext>
            </a:extLst>
          </p:cNvPr>
          <p:cNvSpPr/>
          <p:nvPr/>
        </p:nvSpPr>
        <p:spPr>
          <a:xfrm>
            <a:off x="137158" y="581024"/>
            <a:ext cx="10268714" cy="770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Our analysis of sales distribution across product categories reveals distinct patterns in customer preferences and revenue generation. Understanding these trends enables strategic inventory management and targeted marketing initiatives.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117FA644-1AB9-E68B-DD3D-791CFA7512BD}"/>
              </a:ext>
            </a:extLst>
          </p:cNvPr>
          <p:cNvSpPr/>
          <p:nvPr/>
        </p:nvSpPr>
        <p:spPr>
          <a:xfrm>
            <a:off x="101963" y="1433726"/>
            <a:ext cx="7664053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Inconsolata" pitchFamily="34" charset="-122"/>
                <a:cs typeface="Arial" panose="020B0604020202020204" pitchFamily="34" charset="0"/>
              </a:rPr>
              <a:t>Analysis Report: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C09EE-DA55-BA58-B5DF-61B1E04F76AD}"/>
              </a:ext>
            </a:extLst>
          </p:cNvPr>
          <p:cNvSpPr txBox="1"/>
          <p:nvPr/>
        </p:nvSpPr>
        <p:spPr>
          <a:xfrm>
            <a:off x="50981" y="1811309"/>
            <a:ext cx="120900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Q1. Unique Cities Where Customers Are Located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DISTINCT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FROM customers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NOT NULL AND TRIM(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&lt;&gt; ‘ ’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customers['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dropna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().unique()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4,119 unique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Customers are spread across more than 4000 cities, showing diverse market reach, Sao Paulo has highest no. of Customers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15540.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1C79DD-0FE7-2C0E-A531-6DCFBA324112}"/>
              </a:ext>
            </a:extLst>
          </p:cNvPr>
          <p:cNvSpPr txBox="1"/>
          <p:nvPr/>
        </p:nvSpPr>
        <p:spPr>
          <a:xfrm>
            <a:off x="101963" y="3958063"/>
            <a:ext cx="118157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Q2. Total Orders Placed in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COUNT(*) AS orders_2017 FROM orders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WHERE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NOT NULL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STR_TO_DATE(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:%s') IS NOT NULL  AND YEAR(STR_TO_DATE(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:%s')) = 2017;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orders_2017 = orders[orders['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== 2017]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Output: 45,101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High volume of orders in November 2017 indicates a strong dataset for order behavior analysis with a total orders of 7544.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5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7E05D7-1E73-3FC4-6997-9EA389D08C23}"/>
              </a:ext>
            </a:extLst>
          </p:cNvPr>
          <p:cNvSpPr txBox="1"/>
          <p:nvPr/>
        </p:nvSpPr>
        <p:spPr>
          <a:xfrm>
            <a:off x="100584" y="100584"/>
            <a:ext cx="1188110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Q3.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Total Sales per Product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ROUND(SUM(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),2)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total_sales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JOIN products p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p.product_idGROUP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total_sales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merged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order_items.merge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(products, on='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sales_category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merged.groupby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sort_values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(by='price', ascending=False)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Showed No. of sales of all categories with a Bar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This value represents the company’s overall revenue and Health Beauty Category has highest sales Of ‘1,258,681'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17C71-D761-798F-8C8C-A7318FB9F265}"/>
              </a:ext>
            </a:extLst>
          </p:cNvPr>
          <p:cNvSpPr txBox="1"/>
          <p:nvPr/>
        </p:nvSpPr>
        <p:spPr>
          <a:xfrm>
            <a:off x="100584" y="2274838"/>
            <a:ext cx="12161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Q4.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of Orders Paid in Installments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 ROUND(100 * SUM(CASE WHEN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payment_installments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&gt; 1 THEN 1 ELSE 0 END) / COUNT(*), 2)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pct_paid_in_installments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payments;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installment_percentage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round((payments['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payment_installments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'] &gt; 1).sum()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(payments) * 100, 2)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installment_percentage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49.42%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Over one-third of all transactions were made using installment payments.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1C147-A772-4A0B-DB26-E5830BFF9754}"/>
              </a:ext>
            </a:extLst>
          </p:cNvPr>
          <p:cNvSpPr txBox="1"/>
          <p:nvPr/>
        </p:nvSpPr>
        <p:spPr>
          <a:xfrm>
            <a:off x="100584" y="4218706"/>
            <a:ext cx="119908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Q5. Number of Customers per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customer_state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COUNT(*) AS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num_customers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FROM customers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customer_state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num_customers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customers['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customer_state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value_counts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cust_per_state.columns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['State',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cust_per_state.sort_values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(by='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Customer_Count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ascending=True)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 Visualization: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Horizontal bar chart with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São Paulo (SP), Rio de Janeiro (RJ), and Minas Gerais (MG) have the most customers.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71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609A21-DB2F-3C51-485E-A35E5654D79A}"/>
              </a:ext>
            </a:extLst>
          </p:cNvPr>
          <p:cNvSpPr txBox="1"/>
          <p:nvPr/>
        </p:nvSpPr>
        <p:spPr>
          <a:xfrm>
            <a:off x="0" y="82296"/>
            <a:ext cx="1207922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Q6.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 per Month in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MONTH(dt) AS month, COUNT(*) AS orders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(SELECT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STR_TO_DATE(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:%s') AS dt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FROM orders) 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WHERE YEAR(dt) = 2018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GROUP BY MONTH(dt)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 BY MONTH(dt);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orders_2018 = orders[orders['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dt.year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== 2018]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print("Orders in 2018:", orders_2018.shape[0])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 Visualization: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54,011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Orders gradually decreased during 2018, peaking highest in January month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7269.</a:t>
            </a:r>
          </a:p>
          <a:p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2BEACB-F6F8-7D1F-EE41-E63CC80C44B3}"/>
              </a:ext>
            </a:extLst>
          </p:cNvPr>
          <p:cNvSpPr txBox="1"/>
          <p:nvPr/>
        </p:nvSpPr>
        <p:spPr>
          <a:xfrm>
            <a:off x="0" y="2916073"/>
            <a:ext cx="1271625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Q7. Average Number of Products per Order by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AS (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COUNT(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items_count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GROUP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c.customer_city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ROUND(AVG(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ipo.items_count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),2)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FROM orders o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JOIN customers c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c.customer_id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items_per_order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ipo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ipo.order_id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c.customer_city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order_items.merge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(orders[['order_id','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']], on='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merged_orders.merge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(customers[['customer_id','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']], on='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avg_products_city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merged_orders.groupby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customer_city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')['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'].mean().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avg_products_city.columns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['City','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top_cities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avg_products_city.sort_values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(by='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Avg_Products_per_Order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ascending=False).head(20)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 Visualization: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All cities bar chart with data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Larger metropolitan cities have higher average products per order, indicating more diverse purchases.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7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DF7EC6-EAE0-8398-B26F-5A4FFAAF221C}"/>
              </a:ext>
            </a:extLst>
          </p:cNvPr>
          <p:cNvSpPr txBox="1"/>
          <p:nvPr/>
        </p:nvSpPr>
        <p:spPr>
          <a:xfrm>
            <a:off x="128016" y="104311"/>
            <a:ext cx="12063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Q8. Percentage of Total Revenue by Product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revenue_by_category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AS (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SUM(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AS rev FROM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JOIN products p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p.product_id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GROUP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p.product_category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ROUND(rev,2) AS revenue,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ROUND(100 * rev / (SELECT SUM(rev) FROM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revenue_by_category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), 2)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pct_total_revenue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revenue_by_category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ORDER BY rev DESC;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merged.groupby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Revenue_Pct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'] = 100 *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['price']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revenue_category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['price'].sum()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 Visualization: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Horizontal bar chart with data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Health Beauty categories contribute more than 9% of the total revenue.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292D1-E55B-1131-F661-20CF445EB959}"/>
              </a:ext>
            </a:extLst>
          </p:cNvPr>
          <p:cNvSpPr txBox="1"/>
          <p:nvPr/>
        </p:nvSpPr>
        <p:spPr>
          <a:xfrm>
            <a:off x="128016" y="3429702"/>
            <a:ext cx="121279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Q9. Correlation Between Price and Purchase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ROUND(AVG(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),2)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COUNT(*) AS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times_sold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oi.product_id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').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agg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=('price', 'mean'),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times_purchased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=('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', 'count')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correlation =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avg_price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'].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product_sales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times_purchased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 Visualization: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Scatter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Products with moderate pricing tend to have higher purchase counts, showing a mid-range demand peak, Correlation value is -0.03.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890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1B9B90-D1E5-8243-864F-5E3F0F3B487F}"/>
              </a:ext>
            </a:extLst>
          </p:cNvPr>
          <p:cNvSpPr txBox="1"/>
          <p:nvPr/>
        </p:nvSpPr>
        <p:spPr>
          <a:xfrm>
            <a:off x="64008" y="27432"/>
            <a:ext cx="120639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Q10. Total Revenue by Seller (Ranked)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s.seller_id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s.seller_city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s.seller_state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     ROUND(SUM(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),2) AS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total_revenue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     RANK() OVER (ORDER BY SUM(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 DESC) AS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revenue_rank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oi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JOIN sellers s ON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oi.seller_id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s.seller_id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s.seller_id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s.seller_city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s.seller_state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total_revenue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DESC;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</a:p>
          <a:p>
            <a:r>
              <a:rPr lang="en-IN" dirty="0" err="1"/>
              <a:t>s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eller_revenue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seller_id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seller_revenue.sort_values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('price', ascending=True)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 Visualization: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Horizontal bar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A few top sellers dominate total sales volume, indicating concentrated seller performance.</a:t>
            </a: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27580-EEF8-B3EA-ACFB-B42A51A788B7}"/>
              </a:ext>
            </a:extLst>
          </p:cNvPr>
          <p:cNvSpPr txBox="1"/>
          <p:nvPr/>
        </p:nvSpPr>
        <p:spPr>
          <a:xfrm>
            <a:off x="64008" y="2887682"/>
            <a:ext cx="12127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Q11. Moving Average of Order Values per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SQL Query: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order_values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AS (SELECT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SUM(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oi.price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order_value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       STR_TO_DATE(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'%Y-%m-%d %H:%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:%s') AS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FROM orders o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JOIN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oi ON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oi.order_id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GROUP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o.customer_id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order_value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      ROUND(AVG(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order_value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) OVER (PARTITION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ORDER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ROWS BETWEEN 2 PRECEDING AND CURRENT ROW),2) AS moving_avg_3_orders FROM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order_values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purchase_dt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Python Code: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order_items.groupby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')['price'].sum().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reset_index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orders_ma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orders[['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']].merge(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order_totals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, on='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how='left')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orders_ma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orders_ma.sort_values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order_purchase_timestamp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orders_ma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['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moving_avg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'] =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orders_ma.groupby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customer_id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')['price'].transform(lambda x: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x.rolling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(3,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min_periods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=1).mean())</a:t>
            </a:r>
          </a:p>
          <a:p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orders_ma.head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Output Visualization: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Scatter chart (sample 5 customers)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Moving averages show stable purchasing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with gradual increase over time.</a:t>
            </a:r>
          </a:p>
        </p:txBody>
      </p:sp>
    </p:spTree>
    <p:extLst>
      <p:ext uri="{BB962C8B-B14F-4D97-AF65-F5344CB8AC3E}">
        <p14:creationId xmlns:p14="http://schemas.microsoft.com/office/powerpoint/2010/main" val="5564951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309</TotalTime>
  <Words>3477</Words>
  <Application>Microsoft Office PowerPoint</Application>
  <PresentationFormat>Widescreen</PresentationFormat>
  <Paragraphs>282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Aptos</vt:lpstr>
      <vt:lpstr>Arial</vt:lpstr>
      <vt:lpstr>Arial Unicode MS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lopita mishra</dc:creator>
  <cp:lastModifiedBy>lopita mishra</cp:lastModifiedBy>
  <cp:revision>1</cp:revision>
  <dcterms:created xsi:type="dcterms:W3CDTF">2025-10-17T19:37:55Z</dcterms:created>
  <dcterms:modified xsi:type="dcterms:W3CDTF">2025-10-23T16:51:33Z</dcterms:modified>
</cp:coreProperties>
</file>